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1"/>
  </p:notesMasterIdLst>
  <p:handoutMasterIdLst>
    <p:handoutMasterId r:id="rId12"/>
  </p:handoutMasterIdLst>
  <p:sldIdLst>
    <p:sldId id="257" r:id="rId2"/>
    <p:sldId id="259" r:id="rId3"/>
    <p:sldId id="266" r:id="rId4"/>
    <p:sldId id="267" r:id="rId5"/>
    <p:sldId id="256" r:id="rId6"/>
    <p:sldId id="258" r:id="rId7"/>
    <p:sldId id="260" r:id="rId8"/>
    <p:sldId id="265" r:id="rId9"/>
    <p:sldId id="264" r:id="rId10"/>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8" d="100"/>
          <a:sy n="78" d="100"/>
        </p:scale>
        <p:origin x="324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F6029C2-AD68-F9D1-4249-628E053937FE}"/>
              </a:ext>
            </a:extLst>
          </p:cNvPr>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r>
              <a:rPr lang="en-US" sz="1000">
                <a:latin typeface="Arial" panose="020B0604020202020204" pitchFamily="34" charset="0"/>
                <a:cs typeface="Arial" panose="020B0604020202020204" pitchFamily="34" charset="0"/>
              </a:rPr>
              <a:t>Class – A Study Of The Psalms (60)</a:t>
            </a:r>
          </a:p>
        </p:txBody>
      </p:sp>
      <p:sp>
        <p:nvSpPr>
          <p:cNvPr id="3" name="Date Placeholder 2">
            <a:extLst>
              <a:ext uri="{FF2B5EF4-FFF2-40B4-BE49-F238E27FC236}">
                <a16:creationId xmlns:a16="http://schemas.microsoft.com/office/drawing/2014/main" id="{1BED9710-DC36-B25D-7689-12BDCA37E7E2}"/>
              </a:ext>
            </a:extLst>
          </p:cNvPr>
          <p:cNvSpPr>
            <a:spLocks noGrp="1"/>
          </p:cNvSpPr>
          <p:nvPr>
            <p:ph type="dt" sz="quarter" idx="1"/>
          </p:nvPr>
        </p:nvSpPr>
        <p:spPr>
          <a:xfrm>
            <a:off x="4143587" y="0"/>
            <a:ext cx="3169920" cy="481728"/>
          </a:xfrm>
          <a:prstGeom prst="rect">
            <a:avLst/>
          </a:prstGeom>
        </p:spPr>
        <p:txBody>
          <a:bodyPr vert="horz" lIns="96657" tIns="48329" rIns="96657" bIns="48329" rtlCol="0"/>
          <a:lstStyle>
            <a:lvl1pPr algn="r">
              <a:defRPr sz="1200"/>
            </a:lvl1pPr>
          </a:lstStyle>
          <a:p>
            <a:r>
              <a:rPr lang="en-US" sz="1000">
                <a:latin typeface="Arial" panose="020B0604020202020204" pitchFamily="34" charset="0"/>
                <a:cs typeface="Arial" panose="020B0604020202020204" pitchFamily="34" charset="0"/>
              </a:rPr>
              <a:t>2/5/2023 am class</a:t>
            </a:r>
          </a:p>
        </p:txBody>
      </p:sp>
      <p:sp>
        <p:nvSpPr>
          <p:cNvPr id="4" name="Footer Placeholder 3">
            <a:extLst>
              <a:ext uri="{FF2B5EF4-FFF2-40B4-BE49-F238E27FC236}">
                <a16:creationId xmlns:a16="http://schemas.microsoft.com/office/drawing/2014/main" id="{B76E56C2-B504-ACD9-4C30-15A224E2ADF6}"/>
              </a:ext>
            </a:extLst>
          </p:cNvPr>
          <p:cNvSpPr>
            <a:spLocks noGrp="1"/>
          </p:cNvSpPr>
          <p:nvPr>
            <p:ph type="ftr" sz="quarter" idx="2"/>
          </p:nvPr>
        </p:nvSpPr>
        <p:spPr>
          <a:xfrm>
            <a:off x="0" y="9119475"/>
            <a:ext cx="3169920" cy="481727"/>
          </a:xfrm>
          <a:prstGeom prst="rect">
            <a:avLst/>
          </a:prstGeom>
        </p:spPr>
        <p:txBody>
          <a:bodyPr vert="horz" lIns="96657" tIns="48329" rIns="96657" bIns="48329"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B60D8550-EBD9-5B8C-18D2-DA76A79D8DE8}"/>
              </a:ext>
            </a:extLst>
          </p:cNvPr>
          <p:cNvSpPr>
            <a:spLocks noGrp="1"/>
          </p:cNvSpPr>
          <p:nvPr>
            <p:ph type="sldNum" sz="quarter" idx="3"/>
          </p:nvPr>
        </p:nvSpPr>
        <p:spPr>
          <a:xfrm>
            <a:off x="4143587" y="9119475"/>
            <a:ext cx="3169920" cy="481727"/>
          </a:xfrm>
          <a:prstGeom prst="rect">
            <a:avLst/>
          </a:prstGeom>
        </p:spPr>
        <p:txBody>
          <a:bodyPr vert="horz" lIns="96657" tIns="48329" rIns="96657" bIns="48329" rtlCol="0" anchor="b"/>
          <a:lstStyle>
            <a:lvl1pPr algn="r">
              <a:defRPr sz="1200"/>
            </a:lvl1pPr>
          </a:lstStyle>
          <a:p>
            <a:fld id="{69EF4005-C6CF-4F74-ADDA-17D7F7BBB5C0}"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06054450"/>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r>
              <a:rPr lang="en-US"/>
              <a:t>Class – A Study Of The Psalms (60)</a:t>
            </a:r>
          </a:p>
        </p:txBody>
      </p:sp>
      <p:sp>
        <p:nvSpPr>
          <p:cNvPr id="3" name="Date Placeholder 2"/>
          <p:cNvSpPr>
            <a:spLocks noGrp="1"/>
          </p:cNvSpPr>
          <p:nvPr>
            <p:ph type="dt" idx="1"/>
          </p:nvPr>
        </p:nvSpPr>
        <p:spPr>
          <a:xfrm>
            <a:off x="4143587" y="0"/>
            <a:ext cx="3169920" cy="481728"/>
          </a:xfrm>
          <a:prstGeom prst="rect">
            <a:avLst/>
          </a:prstGeom>
        </p:spPr>
        <p:txBody>
          <a:bodyPr vert="horz" lIns="96657" tIns="48329" rIns="96657" bIns="48329" rtlCol="0"/>
          <a:lstStyle>
            <a:lvl1pPr algn="r">
              <a:defRPr sz="1200"/>
            </a:lvl1pPr>
          </a:lstStyle>
          <a:p>
            <a:r>
              <a:rPr lang="en-US"/>
              <a:t>2/5/2023 am class</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57" tIns="48329" rIns="96657" bIns="48329" rtlCol="0" anchor="ctr"/>
          <a:lstStyle/>
          <a:p>
            <a:endParaRPr lang="en-US"/>
          </a:p>
        </p:txBody>
      </p:sp>
      <p:sp>
        <p:nvSpPr>
          <p:cNvPr id="5" name="Notes Placeholder 4"/>
          <p:cNvSpPr>
            <a:spLocks noGrp="1"/>
          </p:cNvSpPr>
          <p:nvPr>
            <p:ph type="body" sz="quarter" idx="3"/>
          </p:nvPr>
        </p:nvSpPr>
        <p:spPr>
          <a:xfrm>
            <a:off x="731521" y="4620577"/>
            <a:ext cx="5852160" cy="3780472"/>
          </a:xfrm>
          <a:prstGeom prst="rect">
            <a:avLst/>
          </a:prstGeom>
        </p:spPr>
        <p:txBody>
          <a:bodyPr vert="horz" lIns="96657" tIns="48329" rIns="96657" bIns="4832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7" tIns="48329" rIns="96657" bIns="48329"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587" y="9119475"/>
            <a:ext cx="3169920" cy="481727"/>
          </a:xfrm>
          <a:prstGeom prst="rect">
            <a:avLst/>
          </a:prstGeom>
        </p:spPr>
        <p:txBody>
          <a:bodyPr vert="horz" lIns="96657" tIns="48329" rIns="96657" bIns="48329" rtlCol="0" anchor="b"/>
          <a:lstStyle>
            <a:lvl1pPr algn="r">
              <a:defRPr sz="1200"/>
            </a:lvl1pPr>
          </a:lstStyle>
          <a:p>
            <a:fld id="{8E3A8FDC-91EE-4355-9E0F-61DC8FC15868}" type="slidenum">
              <a:rPr lang="en-US" smtClean="0"/>
              <a:t>‹#›</a:t>
            </a:fld>
            <a:endParaRPr lang="en-US"/>
          </a:p>
        </p:txBody>
      </p:sp>
    </p:spTree>
    <p:extLst>
      <p:ext uri="{BB962C8B-B14F-4D97-AF65-F5344CB8AC3E}">
        <p14:creationId xmlns:p14="http://schemas.microsoft.com/office/powerpoint/2010/main" val="3848636004"/>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pPr defTabSz="966576">
              <a:defRPr/>
            </a:pPr>
            <a:r>
              <a:rPr lang="en-US">
                <a:solidFill>
                  <a:prstClr val="black"/>
                </a:solidFill>
                <a:latin typeface="Calibri"/>
              </a:rPr>
              <a:t>Class – A Study Of The Psalms (60)</a:t>
            </a:r>
            <a:endParaRPr lang="en-US" dirty="0">
              <a:solidFill>
                <a:prstClr val="black"/>
              </a:solidFill>
              <a:latin typeface="Calibri"/>
            </a:endParaRPr>
          </a:p>
        </p:txBody>
      </p:sp>
      <p:sp>
        <p:nvSpPr>
          <p:cNvPr id="5" name="Date Placeholder 4"/>
          <p:cNvSpPr>
            <a:spLocks noGrp="1"/>
          </p:cNvSpPr>
          <p:nvPr>
            <p:ph type="dt" idx="11"/>
          </p:nvPr>
        </p:nvSpPr>
        <p:spPr/>
        <p:txBody>
          <a:bodyPr/>
          <a:lstStyle/>
          <a:p>
            <a:pPr defTabSz="966576">
              <a:defRPr/>
            </a:pPr>
            <a:r>
              <a:rPr lang="en-US">
                <a:solidFill>
                  <a:prstClr val="black"/>
                </a:solidFill>
                <a:latin typeface="Calibri"/>
              </a:rPr>
              <a:t>2/5/2023 am class</a:t>
            </a:r>
            <a:endParaRPr lang="en-US" dirty="0">
              <a:solidFill>
                <a:prstClr val="black"/>
              </a:solidFill>
              <a:latin typeface="Calibri"/>
            </a:endParaRPr>
          </a:p>
        </p:txBody>
      </p:sp>
      <p:sp>
        <p:nvSpPr>
          <p:cNvPr id="6" name="Footer Placeholder 5"/>
          <p:cNvSpPr>
            <a:spLocks noGrp="1"/>
          </p:cNvSpPr>
          <p:nvPr>
            <p:ph type="ftr" sz="quarter" idx="12"/>
          </p:nvPr>
        </p:nvSpPr>
        <p:spPr>
          <a:xfrm>
            <a:off x="1" y="9119474"/>
            <a:ext cx="6583680" cy="480060"/>
          </a:xfrm>
        </p:spPr>
        <p:txBody>
          <a:bodyPr/>
          <a:lstStyle/>
          <a:p>
            <a:pPr defTabSz="966576">
              <a:defRPr/>
            </a:pPr>
            <a:r>
              <a:rPr lang="en-US" sz="500">
                <a:solidFill>
                  <a:srgbClr val="000000"/>
                </a:solidFill>
                <a:latin typeface="Calibri"/>
              </a:rPr>
              <a:t>Micky Galloway</a:t>
            </a:r>
            <a:endParaRPr lang="en-US" sz="500" dirty="0">
              <a:solidFill>
                <a:prstClr val="black"/>
              </a:solidFill>
              <a:latin typeface="Calibri"/>
            </a:endParaRPr>
          </a:p>
        </p:txBody>
      </p:sp>
      <p:sp>
        <p:nvSpPr>
          <p:cNvPr id="7" name="Slide Number Placeholder 6"/>
          <p:cNvSpPr>
            <a:spLocks noGrp="1"/>
          </p:cNvSpPr>
          <p:nvPr>
            <p:ph type="sldNum" sz="quarter" idx="13"/>
          </p:nvPr>
        </p:nvSpPr>
        <p:spPr>
          <a:xfrm>
            <a:off x="6583679" y="9119474"/>
            <a:ext cx="729827" cy="480060"/>
          </a:xfrm>
        </p:spPr>
        <p:txBody>
          <a:bodyPr/>
          <a:lstStyle/>
          <a:p>
            <a:pPr defTabSz="966576">
              <a:defRPr/>
            </a:pPr>
            <a:fld id="{EC87E0CF-87F6-4B58-B8B8-DCAB2DAAF3CA}" type="slidenum">
              <a:rPr lang="en-US">
                <a:solidFill>
                  <a:prstClr val="black"/>
                </a:solidFill>
                <a:latin typeface="Calibri"/>
              </a:rPr>
              <a:pPr defTabSz="966576">
                <a:defRPr/>
              </a:pPr>
              <a:t>1</a:t>
            </a:fld>
            <a:endParaRPr lang="en-US" dirty="0">
              <a:solidFill>
                <a:prstClr val="black"/>
              </a:solidFill>
              <a:latin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cstate="screen"/>
          <a:srcRect/>
          <a:stretch>
            <a:fillRect/>
          </a:stretch>
        </a:blipFill>
        <a:effectLst/>
      </p:bgPr>
    </p:bg>
    <p:spTree>
      <p:nvGrpSpPr>
        <p:cNvPr id="1" name=""/>
        <p:cNvGrpSpPr/>
        <p:nvPr/>
      </p:nvGrpSpPr>
      <p:grpSpPr>
        <a:xfrm>
          <a:off x="0" y="0"/>
          <a:ext cx="0" cy="0"/>
          <a:chOff x="0" y="0"/>
          <a:chExt cx="0" cy="0"/>
        </a:xfrm>
      </p:grpSpPr>
      <p:pic>
        <p:nvPicPr>
          <p:cNvPr id="7" name="Picture 6" descr="5-00332_grey-bar.png"/>
          <p:cNvPicPr>
            <a:picLocks noChangeAspect="1"/>
          </p:cNvPicPr>
          <p:nvPr userDrawn="1"/>
        </p:nvPicPr>
        <p:blipFill>
          <a:blip r:embed="rId3" cstate="screen"/>
          <a:srcRect t="93333"/>
          <a:stretch>
            <a:fillRect/>
          </a:stretch>
        </p:blipFill>
        <p:spPr>
          <a:xfrm>
            <a:off x="0" y="6400800"/>
            <a:ext cx="9144000" cy="457200"/>
          </a:xfrm>
          <a:prstGeom prst="rect">
            <a:avLst/>
          </a:prstGeom>
        </p:spPr>
      </p:pic>
      <p:sp>
        <p:nvSpPr>
          <p:cNvPr id="2" name="Title 1"/>
          <p:cNvSpPr>
            <a:spLocks noGrp="1"/>
          </p:cNvSpPr>
          <p:nvPr>
            <p:ph type="ctrTitle"/>
          </p:nvPr>
        </p:nvSpPr>
        <p:spPr>
          <a:xfrm>
            <a:off x="762000" y="1905000"/>
            <a:ext cx="7681913" cy="1523495"/>
          </a:xfrm>
        </p:spPr>
        <p:txBody>
          <a:bodyPr>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762000" y="3881735"/>
            <a:ext cx="7681913" cy="461665"/>
          </a:xfrm>
        </p:spPr>
        <p:txBody>
          <a:bodyPr>
            <a:noAutofit/>
          </a:bodyPr>
          <a:lstStyle>
            <a:lvl1pPr marL="0" indent="0" algn="l">
              <a:lnSpc>
                <a:spcPct val="90000"/>
              </a:lnSpc>
              <a:spcBef>
                <a:spcPts val="0"/>
              </a:spcBef>
              <a:buNone/>
              <a:defRPr>
                <a:solidFill>
                  <a:schemeClr val="bg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pic>
        <p:nvPicPr>
          <p:cNvPr id="5" name="Picture 24" descr="C:\Program Files\Microsoft Resource DVD Artwork\DVD_ART\Artwork_Imagery\Shapes and Graphics\Line\faded white line.png"/>
          <p:cNvPicPr>
            <a:picLocks noChangeAspect="1" noChangeArrowheads="1"/>
          </p:cNvPicPr>
          <p:nvPr userDrawn="1"/>
        </p:nvPicPr>
        <p:blipFill>
          <a:blip r:embed="rId4" cstate="screen"/>
          <a:srcRect/>
          <a:stretch>
            <a:fillRect/>
          </a:stretch>
        </p:blipFill>
        <p:spPr bwMode="auto">
          <a:xfrm>
            <a:off x="-238125" y="5623686"/>
            <a:ext cx="8696325" cy="19050"/>
          </a:xfrm>
          <a:prstGeom prst="rect">
            <a:avLst/>
          </a:prstGeom>
          <a:noFill/>
        </p:spPr>
      </p:pic>
    </p:spTree>
    <p:extLst>
      <p:ext uri="{BB962C8B-B14F-4D97-AF65-F5344CB8AC3E}">
        <p14:creationId xmlns:p14="http://schemas.microsoft.com/office/powerpoint/2010/main" val="39213202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chemeClr val="tx1"/>
                </a:solidFill>
              </a:defRPr>
            </a:lvl1pPr>
          </a:lstStyle>
          <a:p>
            <a:r>
              <a:rPr lang="en-US"/>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solidFill>
                  <a:schemeClr val="tx1"/>
                </a:solidFill>
              </a:defRPr>
            </a:lvl1pPr>
            <a:lvl2pPr>
              <a:buClr>
                <a:schemeClr val="tx1"/>
              </a:buClr>
              <a:buSzPct val="70000"/>
              <a:buFont typeface="Wingdings" pitchFamily="2" charset="2"/>
              <a:buChar char="l"/>
              <a:defRPr>
                <a:solidFill>
                  <a:schemeClr val="tx1"/>
                </a:solidFill>
              </a:defRPr>
            </a:lvl2pPr>
            <a:lvl3pPr>
              <a:buClr>
                <a:schemeClr val="tx1"/>
              </a:buClr>
              <a:buSzPct val="70000"/>
              <a:buFont typeface="Wingdings" pitchFamily="2" charset="2"/>
              <a:buChar char="l"/>
              <a:defRPr>
                <a:solidFill>
                  <a:schemeClr val="tx1"/>
                </a:solidFill>
              </a:defRPr>
            </a:lvl3pPr>
            <a:lvl4pPr>
              <a:buClr>
                <a:schemeClr val="tx1"/>
              </a:buClr>
              <a:buSzPct val="70000"/>
              <a:buFont typeface="Wingdings" pitchFamily="2" charset="2"/>
              <a:buChar char="l"/>
              <a:defRPr>
                <a:solidFill>
                  <a:schemeClr val="tx1"/>
                </a:solidFill>
              </a:defRPr>
            </a:lvl4pPr>
            <a:lvl5pPr>
              <a:buClr>
                <a:schemeClr val="tx1"/>
              </a:buClr>
              <a:buSzPct val="70000"/>
              <a:buFont typeface="Wingdings" pitchFamily="2" charset="2"/>
              <a:buChar char="l"/>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en-US"/>
              <a:t>Click to edit Master text styles</a:t>
            </a:r>
          </a:p>
        </p:txBody>
      </p:sp>
    </p:spTree>
    <p:extLst>
      <p:ext uri="{BB962C8B-B14F-4D97-AF65-F5344CB8AC3E}">
        <p14:creationId xmlns:p14="http://schemas.microsoft.com/office/powerpoint/2010/main" val="26660224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pic>
        <p:nvPicPr>
          <p:cNvPr id="9" name="Picture 8" descr="5-00332_grey-bar.png"/>
          <p:cNvPicPr>
            <a:picLocks noChangeAspect="1"/>
          </p:cNvPicPr>
          <p:nvPr userDrawn="1"/>
        </p:nvPicPr>
        <p:blipFill>
          <a:blip r:embed="rId2" cstate="screen"/>
          <a:srcRect t="93333"/>
          <a:stretch>
            <a:fillRect/>
          </a:stretch>
        </p:blipFill>
        <p:spPr>
          <a:xfrm>
            <a:off x="0" y="6400800"/>
            <a:ext cx="9144000" cy="457200"/>
          </a:xfrm>
          <a:prstGeom prst="rect">
            <a:avLst/>
          </a:prstGeom>
        </p:spPr>
      </p:pic>
      <p:sp>
        <p:nvSpPr>
          <p:cNvPr id="2" name="Title 1"/>
          <p:cNvSpPr>
            <a:spLocks noGrp="1"/>
          </p:cNvSpPr>
          <p:nvPr>
            <p:ph type="ctrTitle"/>
          </p:nvPr>
        </p:nvSpPr>
        <p:spPr>
          <a:xfrm>
            <a:off x="381000" y="832356"/>
            <a:ext cx="7043208" cy="1523494"/>
          </a:xfrm>
        </p:spPr>
        <p:txBody>
          <a:bodyPr anchor="ctr" anchorCtr="0">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381000" y="3048000"/>
            <a:ext cx="7043208" cy="461665"/>
          </a:xfrm>
        </p:spPr>
        <p:txBody>
          <a:bodyPr>
            <a:noAutofit/>
          </a:bodyPr>
          <a:lstStyle>
            <a:lvl1pPr marL="0" indent="0" algn="l">
              <a:lnSpc>
                <a:spcPct val="90000"/>
              </a:lnSpc>
              <a:spcBef>
                <a:spcPts val="0"/>
              </a:spcBef>
              <a:buNone/>
              <a:defRPr>
                <a:solidFill>
                  <a:schemeClr val="bg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pic>
        <p:nvPicPr>
          <p:cNvPr id="6" name="Picture 24" descr="C:\Program Files\Microsoft Resource DVD Artwork\DVD_ART\Artwork_Imagery\Shapes and Graphics\Line\faded white line.png"/>
          <p:cNvPicPr>
            <a:picLocks noChangeAspect="1" noChangeArrowheads="1"/>
          </p:cNvPicPr>
          <p:nvPr userDrawn="1"/>
        </p:nvPicPr>
        <p:blipFill>
          <a:blip r:embed="rId3" cstate="screen"/>
          <a:srcRect/>
          <a:stretch>
            <a:fillRect/>
          </a:stretch>
        </p:blipFill>
        <p:spPr bwMode="auto">
          <a:xfrm>
            <a:off x="-238125" y="5623432"/>
            <a:ext cx="8696325" cy="19050"/>
          </a:xfrm>
          <a:prstGeom prst="rect">
            <a:avLst/>
          </a:prstGeom>
          <a:noFill/>
        </p:spPr>
      </p:pic>
      <p:sp>
        <p:nvSpPr>
          <p:cNvPr id="7" name="Text Placeholder 6"/>
          <p:cNvSpPr>
            <a:spLocks noGrp="1"/>
          </p:cNvSpPr>
          <p:nvPr>
            <p:ph type="body" sz="quarter" idx="10" hasCustomPrompt="1"/>
          </p:nvPr>
        </p:nvSpPr>
        <p:spPr>
          <a:xfrm>
            <a:off x="1072886" y="4572000"/>
            <a:ext cx="7690114" cy="1066800"/>
          </a:xfrm>
          <a:effectLst>
            <a:reflection blurRad="6350" stA="52000" endA="300" endPos="35000" dir="5400000" sy="-100000" algn="bl" rotWithShape="0"/>
          </a:effectLst>
        </p:spPr>
        <p:txBody>
          <a:bodyPr anchor="t" anchorCtr="0">
            <a:noAutofit/>
            <a:scene3d>
              <a:camera prst="orthographicFront"/>
              <a:lightRig rig="flat" dir="t"/>
            </a:scene3d>
            <a:sp3d>
              <a:contourClr>
                <a:schemeClr val="accent4">
                  <a:lumMod val="50000"/>
                </a:schemeClr>
              </a:contourClr>
            </a:sp3d>
          </a:bodyPr>
          <a:lstStyle>
            <a:lvl1pPr marL="0" indent="0" algn="r">
              <a:buFont typeface="Arial" pitchFamily="34" charset="0"/>
              <a:buNone/>
              <a:defRPr kumimoji="0" lang="en-US" sz="10000" b="1" i="1" u="none" strike="noStrike" kern="1200" cap="none" spc="-642" normalizeH="0" baseline="0" noProof="0" dirty="0" smtClean="0">
                <a:ln w="11430">
                  <a:solidFill>
                    <a:schemeClr val="accent4">
                      <a:lumMod val="50000"/>
                    </a:schemeClr>
                  </a:solidFill>
                </a:ln>
                <a:solidFill>
                  <a:schemeClr val="tx1"/>
                </a:solidFill>
                <a:effectLst/>
                <a:uLnTx/>
                <a:uFillTx/>
                <a:latin typeface="+mn-lt"/>
                <a:ea typeface="+mn-ea"/>
                <a:cs typeface="+mn-cs"/>
              </a:defRPr>
            </a:lvl1pPr>
          </a:lstStyle>
          <a:p>
            <a:pPr lvl="0"/>
            <a:r>
              <a:rPr lang="en-US" dirty="0"/>
              <a:t>click to…</a:t>
            </a:r>
          </a:p>
        </p:txBody>
      </p:sp>
    </p:spTree>
    <p:extLst>
      <p:ext uri="{BB962C8B-B14F-4D97-AF65-F5344CB8AC3E}">
        <p14:creationId xmlns:p14="http://schemas.microsoft.com/office/powerpoint/2010/main" val="25948190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pic>
        <p:nvPicPr>
          <p:cNvPr id="9" name="Picture 8" descr="5-00332_grey-bar.png"/>
          <p:cNvPicPr>
            <a:picLocks noChangeAspect="1"/>
          </p:cNvPicPr>
          <p:nvPr userDrawn="1"/>
        </p:nvPicPr>
        <p:blipFill>
          <a:blip r:embed="rId2" cstate="screen"/>
          <a:srcRect t="93333"/>
          <a:stretch>
            <a:fillRect/>
          </a:stretch>
        </p:blipFill>
        <p:spPr>
          <a:xfrm>
            <a:off x="0" y="6400800"/>
            <a:ext cx="9144000" cy="457200"/>
          </a:xfrm>
          <a:prstGeom prst="rect">
            <a:avLst/>
          </a:prstGeom>
        </p:spPr>
      </p:pic>
      <p:sp>
        <p:nvSpPr>
          <p:cNvPr id="2" name="Title 1"/>
          <p:cNvSpPr>
            <a:spLocks noGrp="1"/>
          </p:cNvSpPr>
          <p:nvPr>
            <p:ph type="ctrTitle"/>
          </p:nvPr>
        </p:nvSpPr>
        <p:spPr>
          <a:xfrm>
            <a:off x="381000" y="832356"/>
            <a:ext cx="7043208" cy="1523494"/>
          </a:xfrm>
        </p:spPr>
        <p:txBody>
          <a:bodyPr anchor="ctr" anchorCtr="0">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381000" y="3048000"/>
            <a:ext cx="7043208" cy="461665"/>
          </a:xfrm>
        </p:spPr>
        <p:txBody>
          <a:bodyPr>
            <a:noAutofit/>
          </a:bodyPr>
          <a:lstStyle>
            <a:lvl1pPr marL="0" indent="0" algn="l">
              <a:lnSpc>
                <a:spcPct val="90000"/>
              </a:lnSpc>
              <a:spcBef>
                <a:spcPts val="0"/>
              </a:spcBef>
              <a:buNone/>
              <a:defRPr>
                <a:solidFill>
                  <a:schemeClr val="bg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pic>
        <p:nvPicPr>
          <p:cNvPr id="6" name="Picture 24" descr="C:\Program Files\Microsoft Resource DVD Artwork\DVD_ART\Artwork_Imagery\Shapes and Graphics\Line\faded white line.png"/>
          <p:cNvPicPr>
            <a:picLocks noChangeAspect="1" noChangeArrowheads="1"/>
          </p:cNvPicPr>
          <p:nvPr userDrawn="1"/>
        </p:nvPicPr>
        <p:blipFill>
          <a:blip r:embed="rId3" cstate="screen"/>
          <a:srcRect/>
          <a:stretch>
            <a:fillRect/>
          </a:stretch>
        </p:blipFill>
        <p:spPr bwMode="auto">
          <a:xfrm>
            <a:off x="-238125" y="5623432"/>
            <a:ext cx="8696325" cy="19050"/>
          </a:xfrm>
          <a:prstGeom prst="rect">
            <a:avLst/>
          </a:prstGeom>
          <a:noFill/>
        </p:spPr>
      </p:pic>
      <p:sp>
        <p:nvSpPr>
          <p:cNvPr id="7" name="Text Placeholder 6"/>
          <p:cNvSpPr>
            <a:spLocks noGrp="1"/>
          </p:cNvSpPr>
          <p:nvPr>
            <p:ph type="body" sz="quarter" idx="10" hasCustomPrompt="1"/>
          </p:nvPr>
        </p:nvSpPr>
        <p:spPr>
          <a:xfrm>
            <a:off x="1072886" y="4572000"/>
            <a:ext cx="7690114" cy="1066800"/>
          </a:xfrm>
          <a:effectLst>
            <a:reflection blurRad="6350" stA="52000" endA="300" endPos="35000" dir="5400000" sy="-100000" algn="bl" rotWithShape="0"/>
          </a:effectLst>
        </p:spPr>
        <p:txBody>
          <a:bodyPr anchor="t" anchorCtr="0">
            <a:noAutofit/>
            <a:scene3d>
              <a:camera prst="orthographicFront"/>
              <a:lightRig rig="flat" dir="t"/>
            </a:scene3d>
            <a:sp3d>
              <a:contourClr>
                <a:schemeClr val="accent4">
                  <a:lumMod val="50000"/>
                </a:schemeClr>
              </a:contourClr>
            </a:sp3d>
          </a:bodyPr>
          <a:lstStyle>
            <a:lvl1pPr marL="0" indent="0" algn="r">
              <a:buFont typeface="Arial" pitchFamily="34" charset="0"/>
              <a:buNone/>
              <a:defRPr kumimoji="0" lang="en-US" sz="10000" b="1" i="1" u="none" strike="noStrike" kern="1200" cap="none" spc="-642" normalizeH="0" baseline="0" noProof="0" dirty="0" smtClean="0">
                <a:ln w="11430">
                  <a:solidFill>
                    <a:schemeClr val="accent4">
                      <a:lumMod val="50000"/>
                    </a:schemeClr>
                  </a:solidFill>
                </a:ln>
                <a:solidFill>
                  <a:schemeClr val="tx1"/>
                </a:solidFill>
                <a:effectLst/>
                <a:uLnTx/>
                <a:uFillTx/>
                <a:latin typeface="+mn-lt"/>
                <a:ea typeface="+mn-ea"/>
                <a:cs typeface="+mn-cs"/>
              </a:defRPr>
            </a:lvl1pPr>
          </a:lstStyle>
          <a:p>
            <a:pPr lvl="0"/>
            <a:r>
              <a:rPr lang="en-US" dirty="0"/>
              <a:t>click to…</a:t>
            </a:r>
          </a:p>
        </p:txBody>
      </p:sp>
    </p:spTree>
    <p:extLst>
      <p:ext uri="{BB962C8B-B14F-4D97-AF65-F5344CB8AC3E}">
        <p14:creationId xmlns:p14="http://schemas.microsoft.com/office/powerpoint/2010/main" val="24950367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5938866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2946555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871313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8900026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31975123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864215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chemeClr val="tx1"/>
                </a:solidFill>
              </a:defRPr>
            </a:lvl1pPr>
          </a:lstStyle>
          <a:p>
            <a:r>
              <a:rPr lang="en-US"/>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solidFill>
                  <a:schemeClr val="tx1"/>
                </a:solidFill>
              </a:defRPr>
            </a:lvl1pPr>
            <a:lvl2pPr>
              <a:buClr>
                <a:schemeClr val="tx1"/>
              </a:buClr>
              <a:buSzPct val="70000"/>
              <a:buFont typeface="Wingdings" pitchFamily="2" charset="2"/>
              <a:buChar char="l"/>
              <a:defRPr>
                <a:solidFill>
                  <a:schemeClr val="tx1"/>
                </a:solidFill>
              </a:defRPr>
            </a:lvl2pPr>
            <a:lvl3pPr>
              <a:buClr>
                <a:schemeClr val="tx1"/>
              </a:buClr>
              <a:buSzPct val="70000"/>
              <a:buFont typeface="Wingdings" pitchFamily="2" charset="2"/>
              <a:buChar char="l"/>
              <a:defRPr>
                <a:solidFill>
                  <a:schemeClr val="tx1"/>
                </a:solidFill>
              </a:defRPr>
            </a:lvl3pPr>
            <a:lvl4pPr>
              <a:buClr>
                <a:schemeClr val="tx1"/>
              </a:buClr>
              <a:buSzPct val="70000"/>
              <a:buFont typeface="Wingdings" pitchFamily="2" charset="2"/>
              <a:buChar char="l"/>
              <a:defRPr>
                <a:solidFill>
                  <a:schemeClr val="tx1"/>
                </a:solidFill>
              </a:defRPr>
            </a:lvl4pPr>
            <a:lvl5pPr>
              <a:buClr>
                <a:schemeClr val="tx1"/>
              </a:buClr>
              <a:buSzPct val="70000"/>
              <a:buFont typeface="Wingdings" pitchFamily="2" charset="2"/>
              <a:buChar char="l"/>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275939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screen"/>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566693023"/>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chemeClr val="accent2">
                  <a:lumMod val="50000"/>
                </a:schemeClr>
              </a:gs>
              <a:gs pos="36000">
                <a:schemeClr val="accent2">
                  <a:lumMod val="75000"/>
                </a:schemeClr>
              </a:gs>
              <a:gs pos="86000">
                <a:schemeClr val="accent2">
                  <a:lumMod val="50000"/>
                </a:schemeClr>
              </a:gs>
            </a:gsLst>
            <a:lin ang="5400000" scaled="0"/>
            <a:tileRect/>
          </a:gradFill>
          <a:effectLst/>
          <a:latin typeface="+mj-lt"/>
          <a:ea typeface="+mn-ea"/>
          <a:cs typeface="Arial" charset="0"/>
        </a:defRPr>
      </a:lvl1pPr>
    </p:titleStyle>
    <p:bodyStyle>
      <a:lvl1pPr marL="460375" indent="-460375" algn="l" defTabSz="914363" rtl="0" eaLnBrk="1" latinLnBrk="0" hangingPunct="1">
        <a:lnSpc>
          <a:spcPct val="90000"/>
        </a:lnSpc>
        <a:spcBef>
          <a:spcPct val="20000"/>
        </a:spcBef>
        <a:buFontTx/>
        <a:buBlip>
          <a:blip r:embed="rId14"/>
        </a:buBlip>
        <a:defRPr sz="3200" kern="1200">
          <a:solidFill>
            <a:schemeClr val="bg1"/>
          </a:solidFill>
          <a:latin typeface="+mn-lt"/>
          <a:ea typeface="+mn-ea"/>
          <a:cs typeface="+mn-cs"/>
        </a:defRPr>
      </a:lvl1pPr>
      <a:lvl2pPr marL="854075" indent="-393700" algn="l" defTabSz="914363" rtl="0" eaLnBrk="1" latinLnBrk="0" hangingPunct="1">
        <a:lnSpc>
          <a:spcPct val="90000"/>
        </a:lnSpc>
        <a:spcBef>
          <a:spcPct val="20000"/>
        </a:spcBef>
        <a:buFontTx/>
        <a:buBlip>
          <a:blip r:embed="rId15"/>
        </a:buBlip>
        <a:defRPr sz="2800" kern="1200">
          <a:solidFill>
            <a:schemeClr val="bg1"/>
          </a:solidFill>
          <a:latin typeface="+mn-lt"/>
          <a:ea typeface="+mn-ea"/>
          <a:cs typeface="+mn-cs"/>
        </a:defRPr>
      </a:lvl2pPr>
      <a:lvl3pPr marL="1258888" indent="-404813" algn="l" defTabSz="914363" rtl="0" eaLnBrk="1" latinLnBrk="0" hangingPunct="1">
        <a:lnSpc>
          <a:spcPct val="90000"/>
        </a:lnSpc>
        <a:spcBef>
          <a:spcPct val="20000"/>
        </a:spcBef>
        <a:buFontTx/>
        <a:buBlip>
          <a:blip r:embed="rId15"/>
        </a:buBlip>
        <a:defRPr sz="2400" kern="1200">
          <a:solidFill>
            <a:schemeClr val="bg1"/>
          </a:solidFill>
          <a:latin typeface="+mn-lt"/>
          <a:ea typeface="+mn-ea"/>
          <a:cs typeface="+mn-cs"/>
        </a:defRPr>
      </a:lvl3pPr>
      <a:lvl4pPr marL="1655763" indent="-396875" algn="l" defTabSz="914363" rtl="0" eaLnBrk="1" latinLnBrk="0" hangingPunct="1">
        <a:lnSpc>
          <a:spcPct val="90000"/>
        </a:lnSpc>
        <a:spcBef>
          <a:spcPct val="20000"/>
        </a:spcBef>
        <a:buFontTx/>
        <a:buBlip>
          <a:blip r:embed="rId15"/>
        </a:buBlip>
        <a:defRPr sz="2400" kern="1200">
          <a:solidFill>
            <a:schemeClr val="bg1"/>
          </a:solidFill>
          <a:latin typeface="+mn-lt"/>
          <a:ea typeface="+mn-ea"/>
          <a:cs typeface="+mn-cs"/>
        </a:defRPr>
      </a:lvl4pPr>
      <a:lvl5pPr marL="1941513" indent="-400050" algn="l" defTabSz="914363" rtl="0" eaLnBrk="1" latinLnBrk="0" hangingPunct="1">
        <a:lnSpc>
          <a:spcPct val="90000"/>
        </a:lnSpc>
        <a:spcBef>
          <a:spcPct val="20000"/>
        </a:spcBef>
        <a:buFontTx/>
        <a:buBlip>
          <a:blip r:embed="rId15"/>
        </a:buBlip>
        <a:defRPr sz="2400" kern="1200">
          <a:solidFill>
            <a:schemeClr val="bg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7699" y="1447800"/>
            <a:ext cx="7910513" cy="830997"/>
          </a:xfrm>
        </p:spPr>
        <p:txBody>
          <a:bodyPr>
            <a:spAutoFit/>
          </a:bodyPr>
          <a:lstStyle/>
          <a:p>
            <a:pPr algn="ctr">
              <a:lnSpc>
                <a:spcPct val="100000"/>
              </a:lnSpc>
            </a:pPr>
            <a:r>
              <a:rPr lang="en-US" dirty="0">
                <a:solidFill>
                  <a:schemeClr val="bg1"/>
                </a:solidFill>
                <a:latin typeface="Segoe UI Semibold" pitchFamily="34" charset="0"/>
                <a:cs typeface="Segoe UI Semibold" pitchFamily="34" charset="0"/>
              </a:rPr>
              <a:t>Children Are A Heritage</a:t>
            </a:r>
          </a:p>
        </p:txBody>
      </p:sp>
      <p:sp>
        <p:nvSpPr>
          <p:cNvPr id="3" name="Subtitle 2"/>
          <p:cNvSpPr>
            <a:spLocks noGrp="1"/>
          </p:cNvSpPr>
          <p:nvPr>
            <p:ph type="subTitle" idx="1"/>
          </p:nvPr>
        </p:nvSpPr>
        <p:spPr>
          <a:xfrm>
            <a:off x="731043" y="3453829"/>
            <a:ext cx="7681913" cy="553998"/>
          </a:xfrm>
        </p:spPr>
        <p:txBody>
          <a:bodyPr>
            <a:spAutoFit/>
          </a:bodyPr>
          <a:lstStyle/>
          <a:p>
            <a:pPr algn="ctr"/>
            <a:r>
              <a:rPr lang="en-US" sz="4000" dirty="0">
                <a:latin typeface="Segoe UI Semibold" pitchFamily="34" charset="0"/>
                <a:cs typeface="Segoe UI Semibold" pitchFamily="34" charset="0"/>
              </a:rPr>
              <a:t>Psalms 127</a:t>
            </a:r>
          </a:p>
        </p:txBody>
      </p:sp>
      <p:sp>
        <p:nvSpPr>
          <p:cNvPr id="6" name="TextBox 5">
            <a:extLst>
              <a:ext uri="{FF2B5EF4-FFF2-40B4-BE49-F238E27FC236}">
                <a16:creationId xmlns:a16="http://schemas.microsoft.com/office/drawing/2014/main" id="{9240CDEF-BF0A-F32D-226D-364D3D16D313}"/>
              </a:ext>
            </a:extLst>
          </p:cNvPr>
          <p:cNvSpPr txBox="1"/>
          <p:nvPr/>
        </p:nvSpPr>
        <p:spPr>
          <a:xfrm>
            <a:off x="3257299" y="5162556"/>
            <a:ext cx="2614818"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1"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February </a:t>
            </a:r>
            <a:r>
              <a:rPr lang="en-US" sz="2400" b="1" dirty="0">
                <a:solidFill>
                  <a:schemeClr val="bg1"/>
                </a:solidFill>
                <a:latin typeface="Arial" panose="020B0604020202020204" pitchFamily="34" charset="0"/>
                <a:cs typeface="Arial" panose="020B0604020202020204" pitchFamily="34" charset="0"/>
              </a:rPr>
              <a:t>5</a:t>
            </a:r>
            <a:r>
              <a:rPr kumimoji="0" lang="en-US" sz="2400" b="1"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 2023</a:t>
            </a:r>
          </a:p>
        </p:txBody>
      </p:sp>
      <p:sp>
        <p:nvSpPr>
          <p:cNvPr id="7" name="TextBox 6">
            <a:extLst>
              <a:ext uri="{FF2B5EF4-FFF2-40B4-BE49-F238E27FC236}">
                <a16:creationId xmlns:a16="http://schemas.microsoft.com/office/drawing/2014/main" id="{A5FA50A0-FC57-7B21-00E6-154BDAFF0C01}"/>
              </a:ext>
            </a:extLst>
          </p:cNvPr>
          <p:cNvSpPr txBox="1"/>
          <p:nvPr/>
        </p:nvSpPr>
        <p:spPr>
          <a:xfrm>
            <a:off x="1958142" y="525893"/>
            <a:ext cx="5227713" cy="707886"/>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 b="1" u="none" strike="noStrike" kern="0" cap="none" spc="0" normalizeH="0" baseline="0" noProof="0" dirty="0">
                <a:ln>
                  <a:noFill/>
                </a:ln>
                <a:solidFill>
                  <a:schemeClr val="bg1"/>
                </a:solidFill>
                <a:uLnTx/>
                <a:uFillTx/>
                <a:latin typeface="Arial" panose="020B0604020202020204" pitchFamily="34" charset="0"/>
                <a:ea typeface="Arial" panose="020B0604020202020204" pitchFamily="34" charset="0"/>
                <a:cs typeface="Times New Roman" panose="02020603050405020304" pitchFamily="18" charset="0"/>
              </a:rPr>
              <a:t>Studying the Psalms</a:t>
            </a:r>
            <a:endParaRPr kumimoji="0" lang="en-US" sz="4000" b="0" u="none" strike="noStrike" kern="1200" cap="none" spc="0" normalizeH="0" baseline="0" noProof="0" dirty="0">
              <a:ln>
                <a:noFill/>
              </a:ln>
              <a:solidFill>
                <a:schemeClr val="bg1"/>
              </a:solidFill>
              <a:uLnTx/>
              <a:uFillTx/>
              <a:latin typeface="Times New Roman"/>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C18D4C-C645-1A83-F087-1FB47ED6E12A}"/>
              </a:ext>
            </a:extLst>
          </p:cNvPr>
          <p:cNvSpPr>
            <a:spLocks noGrp="1"/>
          </p:cNvSpPr>
          <p:nvPr>
            <p:ph type="title"/>
          </p:nvPr>
        </p:nvSpPr>
        <p:spPr>
          <a:xfrm>
            <a:off x="315011" y="305604"/>
            <a:ext cx="8544394" cy="664797"/>
          </a:xfrm>
        </p:spPr>
        <p:txBody>
          <a:bodyPr wrap="square">
            <a:spAutoFit/>
          </a:bodyPr>
          <a:lstStyle/>
          <a:p>
            <a:r>
              <a:rPr lang="en-US" dirty="0">
                <a:solidFill>
                  <a:schemeClr val="bg1"/>
                </a:solidFill>
              </a:rPr>
              <a:t>Children Are A Heritage – Psalms 127</a:t>
            </a:r>
          </a:p>
        </p:txBody>
      </p:sp>
      <p:sp>
        <p:nvSpPr>
          <p:cNvPr id="3" name="Text Placeholder 2">
            <a:extLst>
              <a:ext uri="{FF2B5EF4-FFF2-40B4-BE49-F238E27FC236}">
                <a16:creationId xmlns:a16="http://schemas.microsoft.com/office/drawing/2014/main" id="{C37CD4B6-7735-28A1-ABC4-5E304CED0A59}"/>
              </a:ext>
            </a:extLst>
          </p:cNvPr>
          <p:cNvSpPr>
            <a:spLocks noGrp="1"/>
          </p:cNvSpPr>
          <p:nvPr>
            <p:ph type="body" sz="quarter" idx="10"/>
          </p:nvPr>
        </p:nvSpPr>
        <p:spPr>
          <a:xfrm>
            <a:off x="249021" y="1468113"/>
            <a:ext cx="8676373" cy="4050340"/>
          </a:xfrm>
        </p:spPr>
        <p:txBody>
          <a:bodyPr>
            <a:spAutoFit/>
          </a:bodyPr>
          <a:lstStyle/>
          <a:p>
            <a:pPr marL="0" indent="0">
              <a:buNone/>
            </a:pPr>
            <a:r>
              <a:rPr lang="en-US" sz="2800" dirty="0"/>
              <a:t>Psalms 127:1, </a:t>
            </a:r>
            <a:r>
              <a:rPr lang="en-US" sz="2800" i="1" dirty="0"/>
              <a:t>“Except Jehovah build the house, they labor in vain that build it: except Jehovah keep the city, the watchman waketh but in vain.”</a:t>
            </a:r>
          </a:p>
          <a:p>
            <a:pPr>
              <a:buFont typeface="Arial" panose="020B0604020202020204" pitchFamily="34" charset="0"/>
              <a:buChar char="•"/>
            </a:pPr>
            <a:r>
              <a:rPr lang="en-US" sz="2800" dirty="0"/>
              <a:t>In the midst of the psalms of Ascents, we find the only psalm attributed to Solomon. As they journeyed toward and within the city, they would see the place that God gave His instructions to build. </a:t>
            </a:r>
          </a:p>
          <a:p>
            <a:pPr>
              <a:buFont typeface="Arial" panose="020B0604020202020204" pitchFamily="34" charset="0"/>
              <a:buChar char="•"/>
            </a:pPr>
            <a:r>
              <a:rPr lang="en-US" sz="2800" dirty="0"/>
              <a:t>The premise of this psalm – whatever we do, ought to be done with His blessing, i.e. by His authority.</a:t>
            </a:r>
            <a:br>
              <a:rPr lang="en-US" sz="2800" dirty="0"/>
            </a:br>
            <a:r>
              <a:rPr lang="en-US" sz="2800" dirty="0"/>
              <a:t>Colossians 3:17; 1 Thessalonians 2:13</a:t>
            </a:r>
          </a:p>
        </p:txBody>
      </p:sp>
    </p:spTree>
    <p:extLst>
      <p:ext uri="{BB962C8B-B14F-4D97-AF65-F5344CB8AC3E}">
        <p14:creationId xmlns:p14="http://schemas.microsoft.com/office/powerpoint/2010/main" val="11103146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37CD4B6-7735-28A1-ABC4-5E304CED0A59}"/>
              </a:ext>
            </a:extLst>
          </p:cNvPr>
          <p:cNvSpPr>
            <a:spLocks noGrp="1"/>
          </p:cNvSpPr>
          <p:nvPr>
            <p:ph type="body" sz="quarter" idx="10"/>
          </p:nvPr>
        </p:nvSpPr>
        <p:spPr>
          <a:xfrm>
            <a:off x="249021" y="1411552"/>
            <a:ext cx="8676373" cy="5386090"/>
          </a:xfrm>
        </p:spPr>
        <p:txBody>
          <a:bodyPr>
            <a:spAutoFit/>
          </a:bodyPr>
          <a:lstStyle/>
          <a:p>
            <a:pPr marL="0" indent="0">
              <a:buNone/>
            </a:pPr>
            <a:r>
              <a:rPr lang="en-US" sz="2800" dirty="0"/>
              <a:t>Psalms 127:1, </a:t>
            </a:r>
            <a:r>
              <a:rPr lang="en-US" sz="2800" i="1" dirty="0"/>
              <a:t>“Except Jehovah build the house, they labor in vain that build it: except Jehovah keep the city, the watchman waketh but in vain.”</a:t>
            </a:r>
          </a:p>
          <a:p>
            <a:pPr>
              <a:buFont typeface="Arial" panose="020B0604020202020204" pitchFamily="34" charset="0"/>
              <a:buChar char="•"/>
            </a:pPr>
            <a:r>
              <a:rPr lang="en-US" sz="2800" dirty="0"/>
              <a:t>On the other hand, man attempts to build all sorts of things without God. In time, such things are destined to doom!</a:t>
            </a:r>
          </a:p>
          <a:p>
            <a:pPr marL="736600" lvl="1" indent="-342900">
              <a:buFont typeface="Arial" panose="020B0604020202020204" pitchFamily="34" charset="0"/>
              <a:buChar char="•"/>
            </a:pPr>
            <a:r>
              <a:rPr lang="en-US" dirty="0"/>
              <a:t>The tower of Babel – Genesis 11:1-9. </a:t>
            </a:r>
          </a:p>
          <a:p>
            <a:pPr marL="736600" lvl="1" indent="-342900">
              <a:buFont typeface="Arial" panose="020B0604020202020204" pitchFamily="34" charset="0"/>
              <a:buChar char="•"/>
            </a:pPr>
            <a:r>
              <a:rPr lang="en-US" sz="2800" dirty="0"/>
              <a:t>Haman built gallows to hang Mordecai. (Esther 5:14, 7:9-10).</a:t>
            </a:r>
          </a:p>
          <a:p>
            <a:pPr>
              <a:buFont typeface="Arial" panose="020B0604020202020204" pitchFamily="34" charset="0"/>
              <a:buChar char="•"/>
            </a:pPr>
            <a:r>
              <a:rPr lang="en-US" sz="2800" dirty="0"/>
              <a:t>When God created this world (Hebrews 3:4), He knew exactly what He was doing! The laws He gives us in His word are for our good (Deuteronomy 6:24). Even when I do not know WHY.</a:t>
            </a:r>
          </a:p>
        </p:txBody>
      </p:sp>
      <p:sp>
        <p:nvSpPr>
          <p:cNvPr id="6" name="Title 1">
            <a:extLst>
              <a:ext uri="{FF2B5EF4-FFF2-40B4-BE49-F238E27FC236}">
                <a16:creationId xmlns:a16="http://schemas.microsoft.com/office/drawing/2014/main" id="{9603DB49-7567-DE47-0C4D-16BABFF005B4}"/>
              </a:ext>
            </a:extLst>
          </p:cNvPr>
          <p:cNvSpPr>
            <a:spLocks noGrp="1"/>
          </p:cNvSpPr>
          <p:nvPr>
            <p:ph type="title"/>
          </p:nvPr>
        </p:nvSpPr>
        <p:spPr>
          <a:xfrm>
            <a:off x="315011" y="305604"/>
            <a:ext cx="8544394" cy="664797"/>
          </a:xfrm>
        </p:spPr>
        <p:txBody>
          <a:bodyPr wrap="square">
            <a:spAutoFit/>
          </a:bodyPr>
          <a:lstStyle/>
          <a:p>
            <a:r>
              <a:rPr lang="en-US" dirty="0">
                <a:solidFill>
                  <a:schemeClr val="bg1"/>
                </a:solidFill>
              </a:rPr>
              <a:t>Children Are A Heritage – Psalms 127</a:t>
            </a:r>
          </a:p>
        </p:txBody>
      </p:sp>
    </p:spTree>
    <p:extLst>
      <p:ext uri="{BB962C8B-B14F-4D97-AF65-F5344CB8AC3E}">
        <p14:creationId xmlns:p14="http://schemas.microsoft.com/office/powerpoint/2010/main" val="16727671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37CD4B6-7735-28A1-ABC4-5E304CED0A59}"/>
              </a:ext>
            </a:extLst>
          </p:cNvPr>
          <p:cNvSpPr>
            <a:spLocks noGrp="1"/>
          </p:cNvSpPr>
          <p:nvPr>
            <p:ph type="body" sz="quarter" idx="10"/>
          </p:nvPr>
        </p:nvSpPr>
        <p:spPr>
          <a:xfrm>
            <a:off x="239594" y="1411552"/>
            <a:ext cx="8676373" cy="4696670"/>
          </a:xfrm>
        </p:spPr>
        <p:txBody>
          <a:bodyPr>
            <a:spAutoFit/>
          </a:bodyPr>
          <a:lstStyle/>
          <a:p>
            <a:pPr marL="0" indent="0">
              <a:buNone/>
            </a:pPr>
            <a:r>
              <a:rPr lang="en-US" sz="2800" dirty="0"/>
              <a:t>Psalms 127:1, </a:t>
            </a:r>
            <a:r>
              <a:rPr lang="en-US" sz="2800" i="1" dirty="0"/>
              <a:t>“Except Jehovah build the house, they labor in vain that build it: except Jehovah keep the city, the watchman waketh but in vain.”</a:t>
            </a:r>
          </a:p>
          <a:p>
            <a:pPr>
              <a:buFont typeface="Arial" panose="020B0604020202020204" pitchFamily="34" charset="0"/>
              <a:buChar char="•"/>
            </a:pPr>
            <a:r>
              <a:rPr lang="en-US" sz="2800" dirty="0"/>
              <a:t>Our homes – Psalms 127:3-5 The family shapes a society. </a:t>
            </a:r>
          </a:p>
          <a:p>
            <a:pPr>
              <a:buFont typeface="Arial" panose="020B0604020202020204" pitchFamily="34" charset="0"/>
              <a:buChar char="•"/>
            </a:pPr>
            <a:r>
              <a:rPr lang="en-US" sz="2800" dirty="0"/>
              <a:t>The church – Consider context (Psalms of Ascent). </a:t>
            </a:r>
            <a:br>
              <a:rPr lang="en-US" sz="2800" dirty="0"/>
            </a:br>
            <a:r>
              <a:rPr lang="en-US" sz="2800" dirty="0"/>
              <a:t>cf. Matthew 16:18; Ephesians 3:11; Isaiah 2:2 </a:t>
            </a:r>
          </a:p>
          <a:p>
            <a:pPr marL="736600" lvl="1" indent="-342900">
              <a:buFont typeface="Arial" panose="020B0604020202020204" pitchFamily="34" charset="0"/>
              <a:buChar char="•"/>
            </a:pPr>
            <a:r>
              <a:rPr lang="en-US" dirty="0"/>
              <a:t>Ephesians 5:24 reminds us that the church is to be subject to Christ (as a wife is subject to her husband).</a:t>
            </a:r>
          </a:p>
          <a:p>
            <a:pPr marL="342900" indent="-342900">
              <a:buFont typeface="Arial" panose="020B0604020202020204" pitchFamily="34" charset="0"/>
              <a:buChar char="•"/>
            </a:pPr>
            <a:r>
              <a:rPr lang="en-US" sz="2800" dirty="0"/>
              <a:t>Our character – Romans 12:1-2; Ephesians 4:17ff</a:t>
            </a:r>
          </a:p>
          <a:p>
            <a:pPr marL="342900" indent="-342900">
              <a:buFont typeface="Arial" panose="020B0604020202020204" pitchFamily="34" charset="0"/>
              <a:buChar char="•"/>
            </a:pPr>
            <a:r>
              <a:rPr lang="en-US" sz="2800" dirty="0"/>
              <a:t>A nation – Proverbs 14:34, </a:t>
            </a:r>
            <a:r>
              <a:rPr lang="en-US" sz="2800" i="1" dirty="0"/>
              <a:t>“Righteousness exalts a nation, But sin is a reproach to any people.”</a:t>
            </a:r>
          </a:p>
        </p:txBody>
      </p:sp>
      <p:sp>
        <p:nvSpPr>
          <p:cNvPr id="6" name="Title 1">
            <a:extLst>
              <a:ext uri="{FF2B5EF4-FFF2-40B4-BE49-F238E27FC236}">
                <a16:creationId xmlns:a16="http://schemas.microsoft.com/office/drawing/2014/main" id="{3E2C70E3-0A7F-E04D-2A0D-42B78FC3BA90}"/>
              </a:ext>
            </a:extLst>
          </p:cNvPr>
          <p:cNvSpPr>
            <a:spLocks noGrp="1"/>
          </p:cNvSpPr>
          <p:nvPr>
            <p:ph type="title"/>
          </p:nvPr>
        </p:nvSpPr>
        <p:spPr>
          <a:xfrm>
            <a:off x="315011" y="305604"/>
            <a:ext cx="8544394" cy="664797"/>
          </a:xfrm>
        </p:spPr>
        <p:txBody>
          <a:bodyPr wrap="square">
            <a:spAutoFit/>
          </a:bodyPr>
          <a:lstStyle/>
          <a:p>
            <a:r>
              <a:rPr lang="en-US" dirty="0">
                <a:solidFill>
                  <a:schemeClr val="bg1"/>
                </a:solidFill>
              </a:rPr>
              <a:t>Children Are A Heritage – Psalms 127</a:t>
            </a:r>
          </a:p>
        </p:txBody>
      </p:sp>
    </p:spTree>
    <p:extLst>
      <p:ext uri="{BB962C8B-B14F-4D97-AF65-F5344CB8AC3E}">
        <p14:creationId xmlns:p14="http://schemas.microsoft.com/office/powerpoint/2010/main" val="12380875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body" idx="1"/>
          </p:nvPr>
        </p:nvSpPr>
        <p:spPr>
          <a:xfrm>
            <a:off x="95838" y="1452669"/>
            <a:ext cx="8991600" cy="5367623"/>
          </a:xfrm>
        </p:spPr>
        <p:txBody>
          <a:bodyPr>
            <a:spAutoFit/>
          </a:bodyPr>
          <a:lstStyle/>
          <a:p>
            <a:pPr eaLnBrk="1" hangingPunct="1">
              <a:defRPr/>
            </a:pPr>
            <a:r>
              <a:rPr lang="en-US" sz="3600" dirty="0"/>
              <a:t>Begins with … </a:t>
            </a:r>
            <a:r>
              <a:rPr lang="en-US" sz="3600" b="1" dirty="0"/>
              <a:t>Preparation</a:t>
            </a:r>
          </a:p>
          <a:p>
            <a:pPr lvl="1" eaLnBrk="1" hangingPunct="1">
              <a:defRPr/>
            </a:pPr>
            <a:r>
              <a:rPr lang="en-US" sz="3200" dirty="0"/>
              <a:t>Commitment to God. </a:t>
            </a:r>
            <a:r>
              <a:rPr lang="en-US" sz="3200" b="1" dirty="0"/>
              <a:t>Genesis 18:19; Luke 1:5-6</a:t>
            </a:r>
          </a:p>
          <a:p>
            <a:pPr lvl="1" eaLnBrk="1" hangingPunct="1">
              <a:defRPr/>
            </a:pPr>
            <a:r>
              <a:rPr lang="en-US" sz="3200" dirty="0"/>
              <a:t>Commitment to marriage. </a:t>
            </a:r>
            <a:r>
              <a:rPr lang="en-US" sz="3200" b="1" dirty="0"/>
              <a:t>Genesis 2:18ff; Matthew 19:3-9</a:t>
            </a:r>
          </a:p>
          <a:p>
            <a:pPr eaLnBrk="1" hangingPunct="1">
              <a:defRPr/>
            </a:pPr>
            <a:r>
              <a:rPr lang="en-US" sz="3600" dirty="0"/>
              <a:t>Takes </a:t>
            </a:r>
            <a:r>
              <a:rPr lang="en-US" sz="3600" i="1" dirty="0"/>
              <a:t>“know how.”</a:t>
            </a:r>
            <a:r>
              <a:rPr lang="en-US" sz="3600" dirty="0"/>
              <a:t> (cf. 1 Timothy 3:5;</a:t>
            </a:r>
            <a:br>
              <a:rPr lang="en-US" sz="3600" dirty="0"/>
            </a:br>
            <a:r>
              <a:rPr lang="en-US" sz="3600" dirty="0"/>
              <a:t>1 Corinthians 11:3)</a:t>
            </a:r>
          </a:p>
          <a:p>
            <a:pPr lvl="1" eaLnBrk="1" hangingPunct="1">
              <a:defRPr/>
            </a:pPr>
            <a:r>
              <a:rPr lang="en-US" sz="3200" dirty="0"/>
              <a:t>Man’s role.</a:t>
            </a:r>
          </a:p>
          <a:p>
            <a:pPr lvl="1" eaLnBrk="1" hangingPunct="1">
              <a:defRPr/>
            </a:pPr>
            <a:r>
              <a:rPr lang="en-US" sz="3200" dirty="0"/>
              <a:t>Woman’s role.</a:t>
            </a:r>
          </a:p>
          <a:p>
            <a:pPr lvl="1" eaLnBrk="1" hangingPunct="1">
              <a:defRPr/>
            </a:pPr>
            <a:r>
              <a:rPr lang="en-US" sz="3200" dirty="0"/>
              <a:t>Child’s role.</a:t>
            </a:r>
          </a:p>
          <a:p>
            <a:pPr eaLnBrk="1" hangingPunct="1">
              <a:defRPr/>
            </a:pPr>
            <a:r>
              <a:rPr lang="en-US" sz="3600" dirty="0"/>
              <a:t>Fruits of commitment to the family.</a:t>
            </a:r>
          </a:p>
        </p:txBody>
      </p:sp>
      <p:sp>
        <p:nvSpPr>
          <p:cNvPr id="4" name="Title 1">
            <a:extLst>
              <a:ext uri="{FF2B5EF4-FFF2-40B4-BE49-F238E27FC236}">
                <a16:creationId xmlns:a16="http://schemas.microsoft.com/office/drawing/2014/main" id="{399D8B2B-EA0E-E10C-763E-140F81743205}"/>
              </a:ext>
            </a:extLst>
          </p:cNvPr>
          <p:cNvSpPr>
            <a:spLocks noGrp="1"/>
          </p:cNvSpPr>
          <p:nvPr>
            <p:ph type="title"/>
          </p:nvPr>
        </p:nvSpPr>
        <p:spPr>
          <a:xfrm>
            <a:off x="315011" y="305604"/>
            <a:ext cx="8544394" cy="664797"/>
          </a:xfrm>
        </p:spPr>
        <p:txBody>
          <a:bodyPr wrap="square">
            <a:spAutoFit/>
          </a:bodyPr>
          <a:lstStyle/>
          <a:p>
            <a:r>
              <a:rPr lang="en-US" dirty="0">
                <a:solidFill>
                  <a:schemeClr val="bg1"/>
                </a:solidFill>
              </a:rPr>
              <a:t>Children Are A Heritage – Psalms 127</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528" fill="hold" grpId="0" nodeType="clickEffect">
                                  <p:stCondLst>
                                    <p:cond delay="0"/>
                                  </p:stCondLst>
                                  <p:childTnLst>
                                    <p:set>
                                      <p:cBhvr>
                                        <p:cTn id="6" dur="1" fill="hold">
                                          <p:stCondLst>
                                            <p:cond delay="0"/>
                                          </p:stCondLst>
                                        </p:cTn>
                                        <p:tgtEl>
                                          <p:spTgt spid="2051">
                                            <p:txEl>
                                              <p:pRg st="0" end="0"/>
                                            </p:txEl>
                                          </p:spTgt>
                                        </p:tgtEl>
                                        <p:attrNameLst>
                                          <p:attrName>style.visibility</p:attrName>
                                        </p:attrNameLst>
                                      </p:cBhvr>
                                      <p:to>
                                        <p:strVal val="visible"/>
                                      </p:to>
                                    </p:set>
                                    <p:anim calcmode="lin" valueType="num">
                                      <p:cBhvr>
                                        <p:cTn id="7" dur="500" fill="hold"/>
                                        <p:tgtEl>
                                          <p:spTgt spid="2051">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051">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2051">
                                            <p:txEl>
                                              <p:pRg st="0" end="0"/>
                                            </p:txEl>
                                          </p:spTgt>
                                        </p:tgtEl>
                                        <p:attrNameLst>
                                          <p:attrName>ppt_x</p:attrName>
                                        </p:attrNameLst>
                                      </p:cBhvr>
                                      <p:tavLst>
                                        <p:tav tm="0">
                                          <p:val>
                                            <p:fltVal val="0.5"/>
                                          </p:val>
                                        </p:tav>
                                        <p:tav tm="100000">
                                          <p:val>
                                            <p:strVal val="#ppt_x"/>
                                          </p:val>
                                        </p:tav>
                                      </p:tavLst>
                                    </p:anim>
                                    <p:anim calcmode="lin" valueType="num">
                                      <p:cBhvr>
                                        <p:cTn id="10" dur="500" fill="hold"/>
                                        <p:tgtEl>
                                          <p:spTgt spid="2051">
                                            <p:txEl>
                                              <p:pRg st="0" end="0"/>
                                            </p:txEl>
                                          </p:spTgt>
                                        </p:tgtEl>
                                        <p:attrNameLst>
                                          <p:attrName>ppt_y</p:attrName>
                                        </p:attrNameLst>
                                      </p:cBhvr>
                                      <p:tavLst>
                                        <p:tav tm="0">
                                          <p:val>
                                            <p:fltVal val="0.5"/>
                                          </p:val>
                                        </p:tav>
                                        <p:tav tm="100000">
                                          <p:val>
                                            <p:strVal val="#ppt_y"/>
                                          </p:val>
                                        </p:tav>
                                      </p:tavLst>
                                    </p:anim>
                                  </p:childTnLst>
                                </p:cTn>
                              </p:par>
                              <p:par>
                                <p:cTn id="11" presetID="23" presetClass="entr" presetSubtype="528" fill="hold" grpId="0" nodeType="withEffect">
                                  <p:stCondLst>
                                    <p:cond delay="0"/>
                                  </p:stCondLst>
                                  <p:childTnLst>
                                    <p:set>
                                      <p:cBhvr>
                                        <p:cTn id="12" dur="1" fill="hold">
                                          <p:stCondLst>
                                            <p:cond delay="0"/>
                                          </p:stCondLst>
                                        </p:cTn>
                                        <p:tgtEl>
                                          <p:spTgt spid="2051">
                                            <p:txEl>
                                              <p:pRg st="1" end="1"/>
                                            </p:txEl>
                                          </p:spTgt>
                                        </p:tgtEl>
                                        <p:attrNameLst>
                                          <p:attrName>style.visibility</p:attrName>
                                        </p:attrNameLst>
                                      </p:cBhvr>
                                      <p:to>
                                        <p:strVal val="visible"/>
                                      </p:to>
                                    </p:set>
                                    <p:anim calcmode="lin" valueType="num">
                                      <p:cBhvr>
                                        <p:cTn id="13" dur="500" fill="hold"/>
                                        <p:tgtEl>
                                          <p:spTgt spid="2051">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2051">
                                            <p:txEl>
                                              <p:pRg st="1" end="1"/>
                                            </p:txEl>
                                          </p:spTgt>
                                        </p:tgtEl>
                                        <p:attrNameLst>
                                          <p:attrName>ppt_h</p:attrName>
                                        </p:attrNameLst>
                                      </p:cBhvr>
                                      <p:tavLst>
                                        <p:tav tm="0">
                                          <p:val>
                                            <p:fltVal val="0"/>
                                          </p:val>
                                        </p:tav>
                                        <p:tav tm="100000">
                                          <p:val>
                                            <p:strVal val="#ppt_h"/>
                                          </p:val>
                                        </p:tav>
                                      </p:tavLst>
                                    </p:anim>
                                    <p:anim calcmode="lin" valueType="num">
                                      <p:cBhvr>
                                        <p:cTn id="15" dur="500" fill="hold"/>
                                        <p:tgtEl>
                                          <p:spTgt spid="2051">
                                            <p:txEl>
                                              <p:pRg st="1" end="1"/>
                                            </p:txEl>
                                          </p:spTgt>
                                        </p:tgtEl>
                                        <p:attrNameLst>
                                          <p:attrName>ppt_x</p:attrName>
                                        </p:attrNameLst>
                                      </p:cBhvr>
                                      <p:tavLst>
                                        <p:tav tm="0">
                                          <p:val>
                                            <p:fltVal val="0.5"/>
                                          </p:val>
                                        </p:tav>
                                        <p:tav tm="100000">
                                          <p:val>
                                            <p:strVal val="#ppt_x"/>
                                          </p:val>
                                        </p:tav>
                                      </p:tavLst>
                                    </p:anim>
                                    <p:anim calcmode="lin" valueType="num">
                                      <p:cBhvr>
                                        <p:cTn id="16" dur="500" fill="hold"/>
                                        <p:tgtEl>
                                          <p:spTgt spid="2051">
                                            <p:txEl>
                                              <p:pRg st="1" end="1"/>
                                            </p:txEl>
                                          </p:spTgt>
                                        </p:tgtEl>
                                        <p:attrNameLst>
                                          <p:attrName>ppt_y</p:attrName>
                                        </p:attrNameLst>
                                      </p:cBhvr>
                                      <p:tavLst>
                                        <p:tav tm="0">
                                          <p:val>
                                            <p:fltVal val="0.5"/>
                                          </p:val>
                                        </p:tav>
                                        <p:tav tm="100000">
                                          <p:val>
                                            <p:strVal val="#ppt_y"/>
                                          </p:val>
                                        </p:tav>
                                      </p:tavLst>
                                    </p:anim>
                                  </p:childTnLst>
                                </p:cTn>
                              </p:par>
                              <p:par>
                                <p:cTn id="17" presetID="23" presetClass="entr" presetSubtype="528" fill="hold" grpId="0" nodeType="withEffect">
                                  <p:stCondLst>
                                    <p:cond delay="0"/>
                                  </p:stCondLst>
                                  <p:childTnLst>
                                    <p:set>
                                      <p:cBhvr>
                                        <p:cTn id="18" dur="1" fill="hold">
                                          <p:stCondLst>
                                            <p:cond delay="0"/>
                                          </p:stCondLst>
                                        </p:cTn>
                                        <p:tgtEl>
                                          <p:spTgt spid="2051">
                                            <p:txEl>
                                              <p:pRg st="2" end="2"/>
                                            </p:txEl>
                                          </p:spTgt>
                                        </p:tgtEl>
                                        <p:attrNameLst>
                                          <p:attrName>style.visibility</p:attrName>
                                        </p:attrNameLst>
                                      </p:cBhvr>
                                      <p:to>
                                        <p:strVal val="visible"/>
                                      </p:to>
                                    </p:set>
                                    <p:anim calcmode="lin" valueType="num">
                                      <p:cBhvr>
                                        <p:cTn id="19" dur="500" fill="hold"/>
                                        <p:tgtEl>
                                          <p:spTgt spid="2051">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2051">
                                            <p:txEl>
                                              <p:pRg st="2" end="2"/>
                                            </p:txEl>
                                          </p:spTgt>
                                        </p:tgtEl>
                                        <p:attrNameLst>
                                          <p:attrName>ppt_h</p:attrName>
                                        </p:attrNameLst>
                                      </p:cBhvr>
                                      <p:tavLst>
                                        <p:tav tm="0">
                                          <p:val>
                                            <p:fltVal val="0"/>
                                          </p:val>
                                        </p:tav>
                                        <p:tav tm="100000">
                                          <p:val>
                                            <p:strVal val="#ppt_h"/>
                                          </p:val>
                                        </p:tav>
                                      </p:tavLst>
                                    </p:anim>
                                    <p:anim calcmode="lin" valueType="num">
                                      <p:cBhvr>
                                        <p:cTn id="21" dur="500" fill="hold"/>
                                        <p:tgtEl>
                                          <p:spTgt spid="2051">
                                            <p:txEl>
                                              <p:pRg st="2" end="2"/>
                                            </p:txEl>
                                          </p:spTgt>
                                        </p:tgtEl>
                                        <p:attrNameLst>
                                          <p:attrName>ppt_x</p:attrName>
                                        </p:attrNameLst>
                                      </p:cBhvr>
                                      <p:tavLst>
                                        <p:tav tm="0">
                                          <p:val>
                                            <p:fltVal val="0.5"/>
                                          </p:val>
                                        </p:tav>
                                        <p:tav tm="100000">
                                          <p:val>
                                            <p:strVal val="#ppt_x"/>
                                          </p:val>
                                        </p:tav>
                                      </p:tavLst>
                                    </p:anim>
                                    <p:anim calcmode="lin" valueType="num">
                                      <p:cBhvr>
                                        <p:cTn id="22" dur="500" fill="hold"/>
                                        <p:tgtEl>
                                          <p:spTgt spid="2051">
                                            <p:txEl>
                                              <p:pRg st="2" end="2"/>
                                            </p:txEl>
                                          </p:spTgt>
                                        </p:tgtEl>
                                        <p:attrNameLst>
                                          <p:attrName>ppt_y</p:attrName>
                                        </p:attrNameLst>
                                      </p:cBhvr>
                                      <p:tavLst>
                                        <p:tav tm="0">
                                          <p:val>
                                            <p:fltVal val="0.5"/>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3" presetClass="entr" presetSubtype="528" fill="hold" grpId="0" nodeType="clickEffect">
                                  <p:stCondLst>
                                    <p:cond delay="0"/>
                                  </p:stCondLst>
                                  <p:childTnLst>
                                    <p:set>
                                      <p:cBhvr>
                                        <p:cTn id="26" dur="1" fill="hold">
                                          <p:stCondLst>
                                            <p:cond delay="0"/>
                                          </p:stCondLst>
                                        </p:cTn>
                                        <p:tgtEl>
                                          <p:spTgt spid="2051">
                                            <p:txEl>
                                              <p:pRg st="3" end="3"/>
                                            </p:txEl>
                                          </p:spTgt>
                                        </p:tgtEl>
                                        <p:attrNameLst>
                                          <p:attrName>style.visibility</p:attrName>
                                        </p:attrNameLst>
                                      </p:cBhvr>
                                      <p:to>
                                        <p:strVal val="visible"/>
                                      </p:to>
                                    </p:set>
                                    <p:anim calcmode="lin" valueType="num">
                                      <p:cBhvr>
                                        <p:cTn id="27" dur="500" fill="hold"/>
                                        <p:tgtEl>
                                          <p:spTgt spid="2051">
                                            <p:txEl>
                                              <p:pRg st="3" end="3"/>
                                            </p:txEl>
                                          </p:spTgt>
                                        </p:tgtEl>
                                        <p:attrNameLst>
                                          <p:attrName>ppt_w</p:attrName>
                                        </p:attrNameLst>
                                      </p:cBhvr>
                                      <p:tavLst>
                                        <p:tav tm="0">
                                          <p:val>
                                            <p:fltVal val="0"/>
                                          </p:val>
                                        </p:tav>
                                        <p:tav tm="100000">
                                          <p:val>
                                            <p:strVal val="#ppt_w"/>
                                          </p:val>
                                        </p:tav>
                                      </p:tavLst>
                                    </p:anim>
                                    <p:anim calcmode="lin" valueType="num">
                                      <p:cBhvr>
                                        <p:cTn id="28" dur="500" fill="hold"/>
                                        <p:tgtEl>
                                          <p:spTgt spid="2051">
                                            <p:txEl>
                                              <p:pRg st="3" end="3"/>
                                            </p:txEl>
                                          </p:spTgt>
                                        </p:tgtEl>
                                        <p:attrNameLst>
                                          <p:attrName>ppt_h</p:attrName>
                                        </p:attrNameLst>
                                      </p:cBhvr>
                                      <p:tavLst>
                                        <p:tav tm="0">
                                          <p:val>
                                            <p:fltVal val="0"/>
                                          </p:val>
                                        </p:tav>
                                        <p:tav tm="100000">
                                          <p:val>
                                            <p:strVal val="#ppt_h"/>
                                          </p:val>
                                        </p:tav>
                                      </p:tavLst>
                                    </p:anim>
                                    <p:anim calcmode="lin" valueType="num">
                                      <p:cBhvr>
                                        <p:cTn id="29" dur="500" fill="hold"/>
                                        <p:tgtEl>
                                          <p:spTgt spid="2051">
                                            <p:txEl>
                                              <p:pRg st="3" end="3"/>
                                            </p:txEl>
                                          </p:spTgt>
                                        </p:tgtEl>
                                        <p:attrNameLst>
                                          <p:attrName>ppt_x</p:attrName>
                                        </p:attrNameLst>
                                      </p:cBhvr>
                                      <p:tavLst>
                                        <p:tav tm="0">
                                          <p:val>
                                            <p:fltVal val="0.5"/>
                                          </p:val>
                                        </p:tav>
                                        <p:tav tm="100000">
                                          <p:val>
                                            <p:strVal val="#ppt_x"/>
                                          </p:val>
                                        </p:tav>
                                      </p:tavLst>
                                    </p:anim>
                                    <p:anim calcmode="lin" valueType="num">
                                      <p:cBhvr>
                                        <p:cTn id="30" dur="500" fill="hold"/>
                                        <p:tgtEl>
                                          <p:spTgt spid="2051">
                                            <p:txEl>
                                              <p:pRg st="3" end="3"/>
                                            </p:txEl>
                                          </p:spTgt>
                                        </p:tgtEl>
                                        <p:attrNameLst>
                                          <p:attrName>ppt_y</p:attrName>
                                        </p:attrNameLst>
                                      </p:cBhvr>
                                      <p:tavLst>
                                        <p:tav tm="0">
                                          <p:val>
                                            <p:fltVal val="0.5"/>
                                          </p:val>
                                        </p:tav>
                                        <p:tav tm="100000">
                                          <p:val>
                                            <p:strVal val="#ppt_y"/>
                                          </p:val>
                                        </p:tav>
                                      </p:tavLst>
                                    </p:anim>
                                  </p:childTnLst>
                                </p:cTn>
                              </p:par>
                              <p:par>
                                <p:cTn id="31" presetID="23" presetClass="entr" presetSubtype="528" fill="hold" grpId="0" nodeType="withEffect">
                                  <p:stCondLst>
                                    <p:cond delay="0"/>
                                  </p:stCondLst>
                                  <p:childTnLst>
                                    <p:set>
                                      <p:cBhvr>
                                        <p:cTn id="32" dur="1" fill="hold">
                                          <p:stCondLst>
                                            <p:cond delay="0"/>
                                          </p:stCondLst>
                                        </p:cTn>
                                        <p:tgtEl>
                                          <p:spTgt spid="2051">
                                            <p:txEl>
                                              <p:pRg st="4" end="4"/>
                                            </p:txEl>
                                          </p:spTgt>
                                        </p:tgtEl>
                                        <p:attrNameLst>
                                          <p:attrName>style.visibility</p:attrName>
                                        </p:attrNameLst>
                                      </p:cBhvr>
                                      <p:to>
                                        <p:strVal val="visible"/>
                                      </p:to>
                                    </p:set>
                                    <p:anim calcmode="lin" valueType="num">
                                      <p:cBhvr>
                                        <p:cTn id="33" dur="500" fill="hold"/>
                                        <p:tgtEl>
                                          <p:spTgt spid="2051">
                                            <p:txEl>
                                              <p:pRg st="4" end="4"/>
                                            </p:txEl>
                                          </p:spTgt>
                                        </p:tgtEl>
                                        <p:attrNameLst>
                                          <p:attrName>ppt_w</p:attrName>
                                        </p:attrNameLst>
                                      </p:cBhvr>
                                      <p:tavLst>
                                        <p:tav tm="0">
                                          <p:val>
                                            <p:fltVal val="0"/>
                                          </p:val>
                                        </p:tav>
                                        <p:tav tm="100000">
                                          <p:val>
                                            <p:strVal val="#ppt_w"/>
                                          </p:val>
                                        </p:tav>
                                      </p:tavLst>
                                    </p:anim>
                                    <p:anim calcmode="lin" valueType="num">
                                      <p:cBhvr>
                                        <p:cTn id="34" dur="500" fill="hold"/>
                                        <p:tgtEl>
                                          <p:spTgt spid="2051">
                                            <p:txEl>
                                              <p:pRg st="4" end="4"/>
                                            </p:txEl>
                                          </p:spTgt>
                                        </p:tgtEl>
                                        <p:attrNameLst>
                                          <p:attrName>ppt_h</p:attrName>
                                        </p:attrNameLst>
                                      </p:cBhvr>
                                      <p:tavLst>
                                        <p:tav tm="0">
                                          <p:val>
                                            <p:fltVal val="0"/>
                                          </p:val>
                                        </p:tav>
                                        <p:tav tm="100000">
                                          <p:val>
                                            <p:strVal val="#ppt_h"/>
                                          </p:val>
                                        </p:tav>
                                      </p:tavLst>
                                    </p:anim>
                                    <p:anim calcmode="lin" valueType="num">
                                      <p:cBhvr>
                                        <p:cTn id="35" dur="500" fill="hold"/>
                                        <p:tgtEl>
                                          <p:spTgt spid="2051">
                                            <p:txEl>
                                              <p:pRg st="4" end="4"/>
                                            </p:txEl>
                                          </p:spTgt>
                                        </p:tgtEl>
                                        <p:attrNameLst>
                                          <p:attrName>ppt_x</p:attrName>
                                        </p:attrNameLst>
                                      </p:cBhvr>
                                      <p:tavLst>
                                        <p:tav tm="0">
                                          <p:val>
                                            <p:fltVal val="0.5"/>
                                          </p:val>
                                        </p:tav>
                                        <p:tav tm="100000">
                                          <p:val>
                                            <p:strVal val="#ppt_x"/>
                                          </p:val>
                                        </p:tav>
                                      </p:tavLst>
                                    </p:anim>
                                    <p:anim calcmode="lin" valueType="num">
                                      <p:cBhvr>
                                        <p:cTn id="36" dur="500" fill="hold"/>
                                        <p:tgtEl>
                                          <p:spTgt spid="2051">
                                            <p:txEl>
                                              <p:pRg st="4" end="4"/>
                                            </p:txEl>
                                          </p:spTgt>
                                        </p:tgtEl>
                                        <p:attrNameLst>
                                          <p:attrName>ppt_y</p:attrName>
                                        </p:attrNameLst>
                                      </p:cBhvr>
                                      <p:tavLst>
                                        <p:tav tm="0">
                                          <p:val>
                                            <p:fltVal val="0.5"/>
                                          </p:val>
                                        </p:tav>
                                        <p:tav tm="100000">
                                          <p:val>
                                            <p:strVal val="#ppt_y"/>
                                          </p:val>
                                        </p:tav>
                                      </p:tavLst>
                                    </p:anim>
                                  </p:childTnLst>
                                </p:cTn>
                              </p:par>
                              <p:par>
                                <p:cTn id="37" presetID="23" presetClass="entr" presetSubtype="528" fill="hold" grpId="0" nodeType="withEffect">
                                  <p:stCondLst>
                                    <p:cond delay="0"/>
                                  </p:stCondLst>
                                  <p:childTnLst>
                                    <p:set>
                                      <p:cBhvr>
                                        <p:cTn id="38" dur="1" fill="hold">
                                          <p:stCondLst>
                                            <p:cond delay="0"/>
                                          </p:stCondLst>
                                        </p:cTn>
                                        <p:tgtEl>
                                          <p:spTgt spid="2051">
                                            <p:txEl>
                                              <p:pRg st="5" end="5"/>
                                            </p:txEl>
                                          </p:spTgt>
                                        </p:tgtEl>
                                        <p:attrNameLst>
                                          <p:attrName>style.visibility</p:attrName>
                                        </p:attrNameLst>
                                      </p:cBhvr>
                                      <p:to>
                                        <p:strVal val="visible"/>
                                      </p:to>
                                    </p:set>
                                    <p:anim calcmode="lin" valueType="num">
                                      <p:cBhvr>
                                        <p:cTn id="39" dur="500" fill="hold"/>
                                        <p:tgtEl>
                                          <p:spTgt spid="2051">
                                            <p:txEl>
                                              <p:pRg st="5" end="5"/>
                                            </p:txEl>
                                          </p:spTgt>
                                        </p:tgtEl>
                                        <p:attrNameLst>
                                          <p:attrName>ppt_w</p:attrName>
                                        </p:attrNameLst>
                                      </p:cBhvr>
                                      <p:tavLst>
                                        <p:tav tm="0">
                                          <p:val>
                                            <p:fltVal val="0"/>
                                          </p:val>
                                        </p:tav>
                                        <p:tav tm="100000">
                                          <p:val>
                                            <p:strVal val="#ppt_w"/>
                                          </p:val>
                                        </p:tav>
                                      </p:tavLst>
                                    </p:anim>
                                    <p:anim calcmode="lin" valueType="num">
                                      <p:cBhvr>
                                        <p:cTn id="40" dur="500" fill="hold"/>
                                        <p:tgtEl>
                                          <p:spTgt spid="2051">
                                            <p:txEl>
                                              <p:pRg st="5" end="5"/>
                                            </p:txEl>
                                          </p:spTgt>
                                        </p:tgtEl>
                                        <p:attrNameLst>
                                          <p:attrName>ppt_h</p:attrName>
                                        </p:attrNameLst>
                                      </p:cBhvr>
                                      <p:tavLst>
                                        <p:tav tm="0">
                                          <p:val>
                                            <p:fltVal val="0"/>
                                          </p:val>
                                        </p:tav>
                                        <p:tav tm="100000">
                                          <p:val>
                                            <p:strVal val="#ppt_h"/>
                                          </p:val>
                                        </p:tav>
                                      </p:tavLst>
                                    </p:anim>
                                    <p:anim calcmode="lin" valueType="num">
                                      <p:cBhvr>
                                        <p:cTn id="41" dur="500" fill="hold"/>
                                        <p:tgtEl>
                                          <p:spTgt spid="2051">
                                            <p:txEl>
                                              <p:pRg st="5" end="5"/>
                                            </p:txEl>
                                          </p:spTgt>
                                        </p:tgtEl>
                                        <p:attrNameLst>
                                          <p:attrName>ppt_x</p:attrName>
                                        </p:attrNameLst>
                                      </p:cBhvr>
                                      <p:tavLst>
                                        <p:tav tm="0">
                                          <p:val>
                                            <p:fltVal val="0.5"/>
                                          </p:val>
                                        </p:tav>
                                        <p:tav tm="100000">
                                          <p:val>
                                            <p:strVal val="#ppt_x"/>
                                          </p:val>
                                        </p:tav>
                                      </p:tavLst>
                                    </p:anim>
                                    <p:anim calcmode="lin" valueType="num">
                                      <p:cBhvr>
                                        <p:cTn id="42" dur="500" fill="hold"/>
                                        <p:tgtEl>
                                          <p:spTgt spid="2051">
                                            <p:txEl>
                                              <p:pRg st="5" end="5"/>
                                            </p:txEl>
                                          </p:spTgt>
                                        </p:tgtEl>
                                        <p:attrNameLst>
                                          <p:attrName>ppt_y</p:attrName>
                                        </p:attrNameLst>
                                      </p:cBhvr>
                                      <p:tavLst>
                                        <p:tav tm="0">
                                          <p:val>
                                            <p:fltVal val="0.5"/>
                                          </p:val>
                                        </p:tav>
                                        <p:tav tm="100000">
                                          <p:val>
                                            <p:strVal val="#ppt_y"/>
                                          </p:val>
                                        </p:tav>
                                      </p:tavLst>
                                    </p:anim>
                                  </p:childTnLst>
                                </p:cTn>
                              </p:par>
                              <p:par>
                                <p:cTn id="43" presetID="23" presetClass="entr" presetSubtype="528" fill="hold" grpId="0" nodeType="withEffect">
                                  <p:stCondLst>
                                    <p:cond delay="0"/>
                                  </p:stCondLst>
                                  <p:childTnLst>
                                    <p:set>
                                      <p:cBhvr>
                                        <p:cTn id="44" dur="1" fill="hold">
                                          <p:stCondLst>
                                            <p:cond delay="0"/>
                                          </p:stCondLst>
                                        </p:cTn>
                                        <p:tgtEl>
                                          <p:spTgt spid="2051">
                                            <p:txEl>
                                              <p:pRg st="6" end="6"/>
                                            </p:txEl>
                                          </p:spTgt>
                                        </p:tgtEl>
                                        <p:attrNameLst>
                                          <p:attrName>style.visibility</p:attrName>
                                        </p:attrNameLst>
                                      </p:cBhvr>
                                      <p:to>
                                        <p:strVal val="visible"/>
                                      </p:to>
                                    </p:set>
                                    <p:anim calcmode="lin" valueType="num">
                                      <p:cBhvr>
                                        <p:cTn id="45" dur="500" fill="hold"/>
                                        <p:tgtEl>
                                          <p:spTgt spid="2051">
                                            <p:txEl>
                                              <p:pRg st="6" end="6"/>
                                            </p:txEl>
                                          </p:spTgt>
                                        </p:tgtEl>
                                        <p:attrNameLst>
                                          <p:attrName>ppt_w</p:attrName>
                                        </p:attrNameLst>
                                      </p:cBhvr>
                                      <p:tavLst>
                                        <p:tav tm="0">
                                          <p:val>
                                            <p:fltVal val="0"/>
                                          </p:val>
                                        </p:tav>
                                        <p:tav tm="100000">
                                          <p:val>
                                            <p:strVal val="#ppt_w"/>
                                          </p:val>
                                        </p:tav>
                                      </p:tavLst>
                                    </p:anim>
                                    <p:anim calcmode="lin" valueType="num">
                                      <p:cBhvr>
                                        <p:cTn id="46" dur="500" fill="hold"/>
                                        <p:tgtEl>
                                          <p:spTgt spid="2051">
                                            <p:txEl>
                                              <p:pRg st="6" end="6"/>
                                            </p:txEl>
                                          </p:spTgt>
                                        </p:tgtEl>
                                        <p:attrNameLst>
                                          <p:attrName>ppt_h</p:attrName>
                                        </p:attrNameLst>
                                      </p:cBhvr>
                                      <p:tavLst>
                                        <p:tav tm="0">
                                          <p:val>
                                            <p:fltVal val="0"/>
                                          </p:val>
                                        </p:tav>
                                        <p:tav tm="100000">
                                          <p:val>
                                            <p:strVal val="#ppt_h"/>
                                          </p:val>
                                        </p:tav>
                                      </p:tavLst>
                                    </p:anim>
                                    <p:anim calcmode="lin" valueType="num">
                                      <p:cBhvr>
                                        <p:cTn id="47" dur="500" fill="hold"/>
                                        <p:tgtEl>
                                          <p:spTgt spid="2051">
                                            <p:txEl>
                                              <p:pRg st="6" end="6"/>
                                            </p:txEl>
                                          </p:spTgt>
                                        </p:tgtEl>
                                        <p:attrNameLst>
                                          <p:attrName>ppt_x</p:attrName>
                                        </p:attrNameLst>
                                      </p:cBhvr>
                                      <p:tavLst>
                                        <p:tav tm="0">
                                          <p:val>
                                            <p:fltVal val="0.5"/>
                                          </p:val>
                                        </p:tav>
                                        <p:tav tm="100000">
                                          <p:val>
                                            <p:strVal val="#ppt_x"/>
                                          </p:val>
                                        </p:tav>
                                      </p:tavLst>
                                    </p:anim>
                                    <p:anim calcmode="lin" valueType="num">
                                      <p:cBhvr>
                                        <p:cTn id="48" dur="500" fill="hold"/>
                                        <p:tgtEl>
                                          <p:spTgt spid="2051">
                                            <p:txEl>
                                              <p:pRg st="6" end="6"/>
                                            </p:txEl>
                                          </p:spTgt>
                                        </p:tgtEl>
                                        <p:attrNameLst>
                                          <p:attrName>ppt_y</p:attrName>
                                        </p:attrNameLst>
                                      </p:cBhvr>
                                      <p:tavLst>
                                        <p:tav tm="0">
                                          <p:val>
                                            <p:fltVal val="0.5"/>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3" presetClass="entr" presetSubtype="528" fill="hold" grpId="0" nodeType="clickEffect">
                                  <p:stCondLst>
                                    <p:cond delay="0"/>
                                  </p:stCondLst>
                                  <p:childTnLst>
                                    <p:set>
                                      <p:cBhvr>
                                        <p:cTn id="52" dur="1" fill="hold">
                                          <p:stCondLst>
                                            <p:cond delay="0"/>
                                          </p:stCondLst>
                                        </p:cTn>
                                        <p:tgtEl>
                                          <p:spTgt spid="2051">
                                            <p:txEl>
                                              <p:pRg st="7" end="7"/>
                                            </p:txEl>
                                          </p:spTgt>
                                        </p:tgtEl>
                                        <p:attrNameLst>
                                          <p:attrName>style.visibility</p:attrName>
                                        </p:attrNameLst>
                                      </p:cBhvr>
                                      <p:to>
                                        <p:strVal val="visible"/>
                                      </p:to>
                                    </p:set>
                                    <p:anim calcmode="lin" valueType="num">
                                      <p:cBhvr>
                                        <p:cTn id="53" dur="500" fill="hold"/>
                                        <p:tgtEl>
                                          <p:spTgt spid="2051">
                                            <p:txEl>
                                              <p:pRg st="7" end="7"/>
                                            </p:txEl>
                                          </p:spTgt>
                                        </p:tgtEl>
                                        <p:attrNameLst>
                                          <p:attrName>ppt_w</p:attrName>
                                        </p:attrNameLst>
                                      </p:cBhvr>
                                      <p:tavLst>
                                        <p:tav tm="0">
                                          <p:val>
                                            <p:fltVal val="0"/>
                                          </p:val>
                                        </p:tav>
                                        <p:tav tm="100000">
                                          <p:val>
                                            <p:strVal val="#ppt_w"/>
                                          </p:val>
                                        </p:tav>
                                      </p:tavLst>
                                    </p:anim>
                                    <p:anim calcmode="lin" valueType="num">
                                      <p:cBhvr>
                                        <p:cTn id="54" dur="500" fill="hold"/>
                                        <p:tgtEl>
                                          <p:spTgt spid="2051">
                                            <p:txEl>
                                              <p:pRg st="7" end="7"/>
                                            </p:txEl>
                                          </p:spTgt>
                                        </p:tgtEl>
                                        <p:attrNameLst>
                                          <p:attrName>ppt_h</p:attrName>
                                        </p:attrNameLst>
                                      </p:cBhvr>
                                      <p:tavLst>
                                        <p:tav tm="0">
                                          <p:val>
                                            <p:fltVal val="0"/>
                                          </p:val>
                                        </p:tav>
                                        <p:tav tm="100000">
                                          <p:val>
                                            <p:strVal val="#ppt_h"/>
                                          </p:val>
                                        </p:tav>
                                      </p:tavLst>
                                    </p:anim>
                                    <p:anim calcmode="lin" valueType="num">
                                      <p:cBhvr>
                                        <p:cTn id="55" dur="500" fill="hold"/>
                                        <p:tgtEl>
                                          <p:spTgt spid="2051">
                                            <p:txEl>
                                              <p:pRg st="7" end="7"/>
                                            </p:txEl>
                                          </p:spTgt>
                                        </p:tgtEl>
                                        <p:attrNameLst>
                                          <p:attrName>ppt_x</p:attrName>
                                        </p:attrNameLst>
                                      </p:cBhvr>
                                      <p:tavLst>
                                        <p:tav tm="0">
                                          <p:val>
                                            <p:fltVal val="0.5"/>
                                          </p:val>
                                        </p:tav>
                                        <p:tav tm="100000">
                                          <p:val>
                                            <p:strVal val="#ppt_x"/>
                                          </p:val>
                                        </p:tav>
                                      </p:tavLst>
                                    </p:anim>
                                    <p:anim calcmode="lin" valueType="num">
                                      <p:cBhvr>
                                        <p:cTn id="56" dur="500" fill="hold"/>
                                        <p:tgtEl>
                                          <p:spTgt spid="2051">
                                            <p:txEl>
                                              <p:pRg st="7" end="7"/>
                                            </p:txEl>
                                          </p:spTgt>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type="body" idx="1"/>
          </p:nvPr>
        </p:nvSpPr>
        <p:spPr>
          <a:xfrm>
            <a:off x="152400" y="1662664"/>
            <a:ext cx="8839200" cy="3988784"/>
          </a:xfrm>
        </p:spPr>
        <p:txBody>
          <a:bodyPr>
            <a:spAutoFit/>
          </a:bodyPr>
          <a:lstStyle/>
          <a:p>
            <a:pPr eaLnBrk="1" hangingPunct="1">
              <a:defRPr/>
            </a:pPr>
            <a:r>
              <a:rPr lang="en-US" sz="4000" dirty="0"/>
              <a:t>Essential Elements:</a:t>
            </a:r>
          </a:p>
          <a:p>
            <a:pPr lvl="1">
              <a:defRPr/>
            </a:pPr>
            <a:r>
              <a:rPr lang="en-US" sz="3600" dirty="0"/>
              <a:t>Puts Christ first. </a:t>
            </a:r>
            <a:r>
              <a:rPr lang="en-US" sz="3600" b="1" dirty="0"/>
              <a:t>Matthew 6:33</a:t>
            </a:r>
          </a:p>
          <a:p>
            <a:pPr lvl="1">
              <a:defRPr/>
            </a:pPr>
            <a:r>
              <a:rPr lang="en-US" sz="3600" dirty="0"/>
              <a:t>Represents Christ. </a:t>
            </a:r>
            <a:r>
              <a:rPr lang="en-US" sz="3600" b="1" dirty="0"/>
              <a:t>Galatians 2:20</a:t>
            </a:r>
          </a:p>
          <a:p>
            <a:pPr lvl="1">
              <a:defRPr/>
            </a:pPr>
            <a:r>
              <a:rPr lang="en-US" sz="3600" dirty="0"/>
              <a:t>Studies, worships, and gives of his resources. </a:t>
            </a:r>
            <a:r>
              <a:rPr lang="en-US" sz="3600" b="1" dirty="0"/>
              <a:t>2 Timothy 2:15; John 4:24; </a:t>
            </a:r>
            <a:br>
              <a:rPr lang="en-US" sz="3600" b="1" dirty="0"/>
            </a:br>
            <a:r>
              <a:rPr lang="en-US" sz="3600" b="1" dirty="0"/>
              <a:t>1 Corinthians 16:1f</a:t>
            </a:r>
          </a:p>
          <a:p>
            <a:pPr lvl="1">
              <a:defRPr/>
            </a:pPr>
            <a:r>
              <a:rPr lang="en-US" sz="3600" dirty="0"/>
              <a:t>Practices what he teaches. </a:t>
            </a:r>
            <a:r>
              <a:rPr lang="en-US" sz="3600" b="1" dirty="0"/>
              <a:t>Matthew 5:13ff</a:t>
            </a:r>
          </a:p>
        </p:txBody>
      </p:sp>
      <p:sp>
        <p:nvSpPr>
          <p:cNvPr id="5" name="Title 1">
            <a:extLst>
              <a:ext uri="{FF2B5EF4-FFF2-40B4-BE49-F238E27FC236}">
                <a16:creationId xmlns:a16="http://schemas.microsoft.com/office/drawing/2014/main" id="{AC589BC3-15EE-53D1-C7F7-CEB0A79AA982}"/>
              </a:ext>
            </a:extLst>
          </p:cNvPr>
          <p:cNvSpPr>
            <a:spLocks noGrp="1"/>
          </p:cNvSpPr>
          <p:nvPr>
            <p:ph type="title"/>
          </p:nvPr>
        </p:nvSpPr>
        <p:spPr>
          <a:xfrm>
            <a:off x="315011" y="305604"/>
            <a:ext cx="8544394" cy="664797"/>
          </a:xfrm>
        </p:spPr>
        <p:txBody>
          <a:bodyPr wrap="square">
            <a:spAutoFit/>
          </a:bodyPr>
          <a:lstStyle/>
          <a:p>
            <a:r>
              <a:rPr lang="en-US" dirty="0">
                <a:solidFill>
                  <a:schemeClr val="bg1"/>
                </a:solidFill>
              </a:rPr>
              <a:t>Children Are A Heritage – Psalms 127</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528" fill="hold"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p:cTn id="7" dur="500" fill="hold"/>
                                        <p:tgtEl>
                                          <p:spTgt spid="4099">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099">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4099">
                                            <p:txEl>
                                              <p:pRg st="0" end="0"/>
                                            </p:txEl>
                                          </p:spTgt>
                                        </p:tgtEl>
                                        <p:attrNameLst>
                                          <p:attrName>ppt_x</p:attrName>
                                        </p:attrNameLst>
                                      </p:cBhvr>
                                      <p:tavLst>
                                        <p:tav tm="0">
                                          <p:val>
                                            <p:fltVal val="0.5"/>
                                          </p:val>
                                        </p:tav>
                                        <p:tav tm="100000">
                                          <p:val>
                                            <p:strVal val="#ppt_x"/>
                                          </p:val>
                                        </p:tav>
                                      </p:tavLst>
                                    </p:anim>
                                    <p:anim calcmode="lin" valueType="num">
                                      <p:cBhvr>
                                        <p:cTn id="10" dur="500" fill="hold"/>
                                        <p:tgtEl>
                                          <p:spTgt spid="4099">
                                            <p:txEl>
                                              <p:pRg st="0" end="0"/>
                                            </p:txEl>
                                          </p:spTgt>
                                        </p:tgtEl>
                                        <p:attrNameLst>
                                          <p:attrName>ppt_y</p:attrName>
                                        </p:attrNameLst>
                                      </p:cBhvr>
                                      <p:tavLst>
                                        <p:tav tm="0">
                                          <p:val>
                                            <p:fltVal val="0.5"/>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23" presetClass="entr" presetSubtype="528" fill="hold" nodeType="clickEffect">
                                  <p:stCondLst>
                                    <p:cond delay="0"/>
                                  </p:stCondLst>
                                  <p:childTnLst>
                                    <p:set>
                                      <p:cBhvr>
                                        <p:cTn id="14" dur="1" fill="hold">
                                          <p:stCondLst>
                                            <p:cond delay="0"/>
                                          </p:stCondLst>
                                        </p:cTn>
                                        <p:tgtEl>
                                          <p:spTgt spid="4099">
                                            <p:txEl>
                                              <p:pRg st="1" end="1"/>
                                            </p:txEl>
                                          </p:spTgt>
                                        </p:tgtEl>
                                        <p:attrNameLst>
                                          <p:attrName>style.visibility</p:attrName>
                                        </p:attrNameLst>
                                      </p:cBhvr>
                                      <p:to>
                                        <p:strVal val="visible"/>
                                      </p:to>
                                    </p:set>
                                    <p:anim calcmode="lin" valueType="num">
                                      <p:cBhvr>
                                        <p:cTn id="15" dur="500" fill="hold"/>
                                        <p:tgtEl>
                                          <p:spTgt spid="4099">
                                            <p:txEl>
                                              <p:pRg st="1" end="1"/>
                                            </p:txEl>
                                          </p:spTgt>
                                        </p:tgtEl>
                                        <p:attrNameLst>
                                          <p:attrName>ppt_w</p:attrName>
                                        </p:attrNameLst>
                                      </p:cBhvr>
                                      <p:tavLst>
                                        <p:tav tm="0">
                                          <p:val>
                                            <p:fltVal val="0"/>
                                          </p:val>
                                        </p:tav>
                                        <p:tav tm="100000">
                                          <p:val>
                                            <p:strVal val="#ppt_w"/>
                                          </p:val>
                                        </p:tav>
                                      </p:tavLst>
                                    </p:anim>
                                    <p:anim calcmode="lin" valueType="num">
                                      <p:cBhvr>
                                        <p:cTn id="16" dur="500" fill="hold"/>
                                        <p:tgtEl>
                                          <p:spTgt spid="4099">
                                            <p:txEl>
                                              <p:pRg st="1" end="1"/>
                                            </p:txEl>
                                          </p:spTgt>
                                        </p:tgtEl>
                                        <p:attrNameLst>
                                          <p:attrName>ppt_h</p:attrName>
                                        </p:attrNameLst>
                                      </p:cBhvr>
                                      <p:tavLst>
                                        <p:tav tm="0">
                                          <p:val>
                                            <p:fltVal val="0"/>
                                          </p:val>
                                        </p:tav>
                                        <p:tav tm="100000">
                                          <p:val>
                                            <p:strVal val="#ppt_h"/>
                                          </p:val>
                                        </p:tav>
                                      </p:tavLst>
                                    </p:anim>
                                    <p:anim calcmode="lin" valueType="num">
                                      <p:cBhvr>
                                        <p:cTn id="17" dur="500" fill="hold"/>
                                        <p:tgtEl>
                                          <p:spTgt spid="4099">
                                            <p:txEl>
                                              <p:pRg st="1" end="1"/>
                                            </p:txEl>
                                          </p:spTgt>
                                        </p:tgtEl>
                                        <p:attrNameLst>
                                          <p:attrName>ppt_x</p:attrName>
                                        </p:attrNameLst>
                                      </p:cBhvr>
                                      <p:tavLst>
                                        <p:tav tm="0">
                                          <p:val>
                                            <p:fltVal val="0.5"/>
                                          </p:val>
                                        </p:tav>
                                        <p:tav tm="100000">
                                          <p:val>
                                            <p:strVal val="#ppt_x"/>
                                          </p:val>
                                        </p:tav>
                                      </p:tavLst>
                                    </p:anim>
                                    <p:anim calcmode="lin" valueType="num">
                                      <p:cBhvr>
                                        <p:cTn id="18" dur="500" fill="hold"/>
                                        <p:tgtEl>
                                          <p:spTgt spid="4099">
                                            <p:txEl>
                                              <p:pRg st="1" end="1"/>
                                            </p:txEl>
                                          </p:spTgt>
                                        </p:tgtEl>
                                        <p:attrNameLst>
                                          <p:attrName>ppt_y</p:attrName>
                                        </p:attrNameLst>
                                      </p:cBhvr>
                                      <p:tavLst>
                                        <p:tav tm="0">
                                          <p:val>
                                            <p:fltVal val="0.5"/>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3" presetClass="entr" presetSubtype="528" fill="hold" nodeType="clickEffect">
                                  <p:stCondLst>
                                    <p:cond delay="0"/>
                                  </p:stCondLst>
                                  <p:childTnLst>
                                    <p:set>
                                      <p:cBhvr>
                                        <p:cTn id="22" dur="1" fill="hold">
                                          <p:stCondLst>
                                            <p:cond delay="0"/>
                                          </p:stCondLst>
                                        </p:cTn>
                                        <p:tgtEl>
                                          <p:spTgt spid="4099">
                                            <p:txEl>
                                              <p:pRg st="2" end="2"/>
                                            </p:txEl>
                                          </p:spTgt>
                                        </p:tgtEl>
                                        <p:attrNameLst>
                                          <p:attrName>style.visibility</p:attrName>
                                        </p:attrNameLst>
                                      </p:cBhvr>
                                      <p:to>
                                        <p:strVal val="visible"/>
                                      </p:to>
                                    </p:set>
                                    <p:anim calcmode="lin" valueType="num">
                                      <p:cBhvr>
                                        <p:cTn id="23" dur="500" fill="hold"/>
                                        <p:tgtEl>
                                          <p:spTgt spid="4099">
                                            <p:txEl>
                                              <p:pRg st="2" end="2"/>
                                            </p:txEl>
                                          </p:spTgt>
                                        </p:tgtEl>
                                        <p:attrNameLst>
                                          <p:attrName>ppt_w</p:attrName>
                                        </p:attrNameLst>
                                      </p:cBhvr>
                                      <p:tavLst>
                                        <p:tav tm="0">
                                          <p:val>
                                            <p:fltVal val="0"/>
                                          </p:val>
                                        </p:tav>
                                        <p:tav tm="100000">
                                          <p:val>
                                            <p:strVal val="#ppt_w"/>
                                          </p:val>
                                        </p:tav>
                                      </p:tavLst>
                                    </p:anim>
                                    <p:anim calcmode="lin" valueType="num">
                                      <p:cBhvr>
                                        <p:cTn id="24" dur="500" fill="hold"/>
                                        <p:tgtEl>
                                          <p:spTgt spid="4099">
                                            <p:txEl>
                                              <p:pRg st="2" end="2"/>
                                            </p:txEl>
                                          </p:spTgt>
                                        </p:tgtEl>
                                        <p:attrNameLst>
                                          <p:attrName>ppt_h</p:attrName>
                                        </p:attrNameLst>
                                      </p:cBhvr>
                                      <p:tavLst>
                                        <p:tav tm="0">
                                          <p:val>
                                            <p:fltVal val="0"/>
                                          </p:val>
                                        </p:tav>
                                        <p:tav tm="100000">
                                          <p:val>
                                            <p:strVal val="#ppt_h"/>
                                          </p:val>
                                        </p:tav>
                                      </p:tavLst>
                                    </p:anim>
                                    <p:anim calcmode="lin" valueType="num">
                                      <p:cBhvr>
                                        <p:cTn id="25" dur="500" fill="hold"/>
                                        <p:tgtEl>
                                          <p:spTgt spid="4099">
                                            <p:txEl>
                                              <p:pRg st="2" end="2"/>
                                            </p:txEl>
                                          </p:spTgt>
                                        </p:tgtEl>
                                        <p:attrNameLst>
                                          <p:attrName>ppt_x</p:attrName>
                                        </p:attrNameLst>
                                      </p:cBhvr>
                                      <p:tavLst>
                                        <p:tav tm="0">
                                          <p:val>
                                            <p:fltVal val="0.5"/>
                                          </p:val>
                                        </p:tav>
                                        <p:tav tm="100000">
                                          <p:val>
                                            <p:strVal val="#ppt_x"/>
                                          </p:val>
                                        </p:tav>
                                      </p:tavLst>
                                    </p:anim>
                                    <p:anim calcmode="lin" valueType="num">
                                      <p:cBhvr>
                                        <p:cTn id="26" dur="500" fill="hold"/>
                                        <p:tgtEl>
                                          <p:spTgt spid="4099">
                                            <p:txEl>
                                              <p:pRg st="2" end="2"/>
                                            </p:txEl>
                                          </p:spTgt>
                                        </p:tgtEl>
                                        <p:attrNameLst>
                                          <p:attrName>ppt_y</p:attrName>
                                        </p:attrNameLst>
                                      </p:cBhvr>
                                      <p:tavLst>
                                        <p:tav tm="0">
                                          <p:val>
                                            <p:fltVal val="0.5"/>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528" fill="hold" nodeType="clickEffect">
                                  <p:stCondLst>
                                    <p:cond delay="0"/>
                                  </p:stCondLst>
                                  <p:childTnLst>
                                    <p:set>
                                      <p:cBhvr>
                                        <p:cTn id="30" dur="1" fill="hold">
                                          <p:stCondLst>
                                            <p:cond delay="0"/>
                                          </p:stCondLst>
                                        </p:cTn>
                                        <p:tgtEl>
                                          <p:spTgt spid="4099">
                                            <p:txEl>
                                              <p:pRg st="3" end="3"/>
                                            </p:txEl>
                                          </p:spTgt>
                                        </p:tgtEl>
                                        <p:attrNameLst>
                                          <p:attrName>style.visibility</p:attrName>
                                        </p:attrNameLst>
                                      </p:cBhvr>
                                      <p:to>
                                        <p:strVal val="visible"/>
                                      </p:to>
                                    </p:set>
                                    <p:anim calcmode="lin" valueType="num">
                                      <p:cBhvr>
                                        <p:cTn id="31" dur="500" fill="hold"/>
                                        <p:tgtEl>
                                          <p:spTgt spid="4099">
                                            <p:txEl>
                                              <p:pRg st="3" end="3"/>
                                            </p:txEl>
                                          </p:spTgt>
                                        </p:tgtEl>
                                        <p:attrNameLst>
                                          <p:attrName>ppt_w</p:attrName>
                                        </p:attrNameLst>
                                      </p:cBhvr>
                                      <p:tavLst>
                                        <p:tav tm="0">
                                          <p:val>
                                            <p:fltVal val="0"/>
                                          </p:val>
                                        </p:tav>
                                        <p:tav tm="100000">
                                          <p:val>
                                            <p:strVal val="#ppt_w"/>
                                          </p:val>
                                        </p:tav>
                                      </p:tavLst>
                                    </p:anim>
                                    <p:anim calcmode="lin" valueType="num">
                                      <p:cBhvr>
                                        <p:cTn id="32" dur="500" fill="hold"/>
                                        <p:tgtEl>
                                          <p:spTgt spid="4099">
                                            <p:txEl>
                                              <p:pRg st="3" end="3"/>
                                            </p:txEl>
                                          </p:spTgt>
                                        </p:tgtEl>
                                        <p:attrNameLst>
                                          <p:attrName>ppt_h</p:attrName>
                                        </p:attrNameLst>
                                      </p:cBhvr>
                                      <p:tavLst>
                                        <p:tav tm="0">
                                          <p:val>
                                            <p:fltVal val="0"/>
                                          </p:val>
                                        </p:tav>
                                        <p:tav tm="100000">
                                          <p:val>
                                            <p:strVal val="#ppt_h"/>
                                          </p:val>
                                        </p:tav>
                                      </p:tavLst>
                                    </p:anim>
                                    <p:anim calcmode="lin" valueType="num">
                                      <p:cBhvr>
                                        <p:cTn id="33" dur="500" fill="hold"/>
                                        <p:tgtEl>
                                          <p:spTgt spid="4099">
                                            <p:txEl>
                                              <p:pRg st="3" end="3"/>
                                            </p:txEl>
                                          </p:spTgt>
                                        </p:tgtEl>
                                        <p:attrNameLst>
                                          <p:attrName>ppt_x</p:attrName>
                                        </p:attrNameLst>
                                      </p:cBhvr>
                                      <p:tavLst>
                                        <p:tav tm="0">
                                          <p:val>
                                            <p:fltVal val="0.5"/>
                                          </p:val>
                                        </p:tav>
                                        <p:tav tm="100000">
                                          <p:val>
                                            <p:strVal val="#ppt_x"/>
                                          </p:val>
                                        </p:tav>
                                      </p:tavLst>
                                    </p:anim>
                                    <p:anim calcmode="lin" valueType="num">
                                      <p:cBhvr>
                                        <p:cTn id="34" dur="500" fill="hold"/>
                                        <p:tgtEl>
                                          <p:spTgt spid="4099">
                                            <p:txEl>
                                              <p:pRg st="3" end="3"/>
                                            </p:txEl>
                                          </p:spTgt>
                                        </p:tgtEl>
                                        <p:attrNameLst>
                                          <p:attrName>ppt_y</p:attrName>
                                        </p:attrNameLst>
                                      </p:cBhvr>
                                      <p:tavLst>
                                        <p:tav tm="0">
                                          <p:val>
                                            <p:fltVal val="0.5"/>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3" presetClass="entr" presetSubtype="528" fill="hold" nodeType="clickEffect">
                                  <p:stCondLst>
                                    <p:cond delay="0"/>
                                  </p:stCondLst>
                                  <p:childTnLst>
                                    <p:set>
                                      <p:cBhvr>
                                        <p:cTn id="38" dur="1" fill="hold">
                                          <p:stCondLst>
                                            <p:cond delay="0"/>
                                          </p:stCondLst>
                                        </p:cTn>
                                        <p:tgtEl>
                                          <p:spTgt spid="4099">
                                            <p:txEl>
                                              <p:pRg st="4" end="4"/>
                                            </p:txEl>
                                          </p:spTgt>
                                        </p:tgtEl>
                                        <p:attrNameLst>
                                          <p:attrName>style.visibility</p:attrName>
                                        </p:attrNameLst>
                                      </p:cBhvr>
                                      <p:to>
                                        <p:strVal val="visible"/>
                                      </p:to>
                                    </p:set>
                                    <p:anim calcmode="lin" valueType="num">
                                      <p:cBhvr>
                                        <p:cTn id="39" dur="500" fill="hold"/>
                                        <p:tgtEl>
                                          <p:spTgt spid="4099">
                                            <p:txEl>
                                              <p:pRg st="4" end="4"/>
                                            </p:txEl>
                                          </p:spTgt>
                                        </p:tgtEl>
                                        <p:attrNameLst>
                                          <p:attrName>ppt_w</p:attrName>
                                        </p:attrNameLst>
                                      </p:cBhvr>
                                      <p:tavLst>
                                        <p:tav tm="0">
                                          <p:val>
                                            <p:fltVal val="0"/>
                                          </p:val>
                                        </p:tav>
                                        <p:tav tm="100000">
                                          <p:val>
                                            <p:strVal val="#ppt_w"/>
                                          </p:val>
                                        </p:tav>
                                      </p:tavLst>
                                    </p:anim>
                                    <p:anim calcmode="lin" valueType="num">
                                      <p:cBhvr>
                                        <p:cTn id="40" dur="500" fill="hold"/>
                                        <p:tgtEl>
                                          <p:spTgt spid="4099">
                                            <p:txEl>
                                              <p:pRg st="4" end="4"/>
                                            </p:txEl>
                                          </p:spTgt>
                                        </p:tgtEl>
                                        <p:attrNameLst>
                                          <p:attrName>ppt_h</p:attrName>
                                        </p:attrNameLst>
                                      </p:cBhvr>
                                      <p:tavLst>
                                        <p:tav tm="0">
                                          <p:val>
                                            <p:fltVal val="0"/>
                                          </p:val>
                                        </p:tav>
                                        <p:tav tm="100000">
                                          <p:val>
                                            <p:strVal val="#ppt_h"/>
                                          </p:val>
                                        </p:tav>
                                      </p:tavLst>
                                    </p:anim>
                                    <p:anim calcmode="lin" valueType="num">
                                      <p:cBhvr>
                                        <p:cTn id="41" dur="500" fill="hold"/>
                                        <p:tgtEl>
                                          <p:spTgt spid="4099">
                                            <p:txEl>
                                              <p:pRg st="4" end="4"/>
                                            </p:txEl>
                                          </p:spTgt>
                                        </p:tgtEl>
                                        <p:attrNameLst>
                                          <p:attrName>ppt_x</p:attrName>
                                        </p:attrNameLst>
                                      </p:cBhvr>
                                      <p:tavLst>
                                        <p:tav tm="0">
                                          <p:val>
                                            <p:fltVal val="0.5"/>
                                          </p:val>
                                        </p:tav>
                                        <p:tav tm="100000">
                                          <p:val>
                                            <p:strVal val="#ppt_x"/>
                                          </p:val>
                                        </p:tav>
                                      </p:tavLst>
                                    </p:anim>
                                    <p:anim calcmode="lin" valueType="num">
                                      <p:cBhvr>
                                        <p:cTn id="42" dur="500" fill="hold"/>
                                        <p:tgtEl>
                                          <p:spTgt spid="4099">
                                            <p:txEl>
                                              <p:pRg st="4" end="4"/>
                                            </p:txEl>
                                          </p:spTgt>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37CD4B6-7735-28A1-ABC4-5E304CED0A59}"/>
              </a:ext>
            </a:extLst>
          </p:cNvPr>
          <p:cNvSpPr>
            <a:spLocks noGrp="1"/>
          </p:cNvSpPr>
          <p:nvPr>
            <p:ph type="body" sz="quarter" idx="10"/>
          </p:nvPr>
        </p:nvSpPr>
        <p:spPr>
          <a:xfrm>
            <a:off x="381000" y="1411552"/>
            <a:ext cx="8382000" cy="3274743"/>
          </a:xfrm>
        </p:spPr>
        <p:txBody>
          <a:bodyPr>
            <a:spAutoFit/>
          </a:bodyPr>
          <a:lstStyle/>
          <a:p>
            <a:pPr marL="0" indent="0">
              <a:buNone/>
            </a:pPr>
            <a:r>
              <a:rPr lang="en-US" sz="2800" dirty="0"/>
              <a:t>Psalms 127:2, </a:t>
            </a:r>
            <a:r>
              <a:rPr lang="en-US" sz="2800" i="1" dirty="0"/>
              <a:t>“It is vain for you to rise up early, to take rest late, to eat the bread of toil; (for) so he giveth unto his beloved sleep.”</a:t>
            </a:r>
          </a:p>
          <a:p>
            <a:pPr>
              <a:buFont typeface="Arial" panose="020B0604020202020204" pitchFamily="34" charset="0"/>
              <a:buChar char="•"/>
            </a:pPr>
            <a:r>
              <a:rPr lang="en-US" sz="2800" dirty="0"/>
              <a:t>Vain attempts – to rise early, stay up late, eat bread of sorrows – toiling, etc. It matters not how much you do or how hard you try; you cannot defeat the Lord. </a:t>
            </a:r>
          </a:p>
          <a:p>
            <a:pPr>
              <a:buFont typeface="Arial" panose="020B0604020202020204" pitchFamily="34" charset="0"/>
              <a:buChar char="•"/>
            </a:pPr>
            <a:r>
              <a:rPr lang="en-US" sz="2800" dirty="0"/>
              <a:t>He gives His beloved sleep – those who belong to Him (in trust) will sleep.</a:t>
            </a:r>
          </a:p>
        </p:txBody>
      </p:sp>
      <p:sp>
        <p:nvSpPr>
          <p:cNvPr id="6" name="Title 1">
            <a:extLst>
              <a:ext uri="{FF2B5EF4-FFF2-40B4-BE49-F238E27FC236}">
                <a16:creationId xmlns:a16="http://schemas.microsoft.com/office/drawing/2014/main" id="{4CE75AAE-CD58-C050-1F29-4097101BDD6F}"/>
              </a:ext>
            </a:extLst>
          </p:cNvPr>
          <p:cNvSpPr>
            <a:spLocks noGrp="1"/>
          </p:cNvSpPr>
          <p:nvPr>
            <p:ph type="title"/>
          </p:nvPr>
        </p:nvSpPr>
        <p:spPr>
          <a:xfrm>
            <a:off x="315011" y="305604"/>
            <a:ext cx="8544394" cy="664797"/>
          </a:xfrm>
        </p:spPr>
        <p:txBody>
          <a:bodyPr wrap="square">
            <a:spAutoFit/>
          </a:bodyPr>
          <a:lstStyle/>
          <a:p>
            <a:r>
              <a:rPr lang="en-US" dirty="0">
                <a:solidFill>
                  <a:schemeClr val="bg1"/>
                </a:solidFill>
              </a:rPr>
              <a:t>Children Are A Heritage – Psalms 127</a:t>
            </a:r>
          </a:p>
        </p:txBody>
      </p:sp>
    </p:spTree>
    <p:extLst>
      <p:ext uri="{BB962C8B-B14F-4D97-AF65-F5344CB8AC3E}">
        <p14:creationId xmlns:p14="http://schemas.microsoft.com/office/powerpoint/2010/main" val="1566253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37CD4B6-7735-28A1-ABC4-5E304CED0A59}"/>
              </a:ext>
            </a:extLst>
          </p:cNvPr>
          <p:cNvSpPr>
            <a:spLocks noGrp="1"/>
          </p:cNvSpPr>
          <p:nvPr>
            <p:ph type="body" sz="quarter" idx="10"/>
          </p:nvPr>
        </p:nvSpPr>
        <p:spPr>
          <a:xfrm>
            <a:off x="381000" y="1411552"/>
            <a:ext cx="8382000" cy="5367623"/>
          </a:xfrm>
        </p:spPr>
        <p:txBody>
          <a:bodyPr>
            <a:spAutoFit/>
          </a:bodyPr>
          <a:lstStyle/>
          <a:p>
            <a:pPr marL="0" indent="0">
              <a:buNone/>
            </a:pPr>
            <a:r>
              <a:rPr lang="en-US" dirty="0"/>
              <a:t>Psalms 127:3, </a:t>
            </a:r>
            <a:r>
              <a:rPr lang="en-US" i="1" dirty="0"/>
              <a:t>“Lo, children are a heritage of Jehovah; (and) the fruit of the womb is (his) reward.”</a:t>
            </a:r>
          </a:p>
          <a:p>
            <a:pPr>
              <a:buFont typeface="Arial" panose="020B0604020202020204" pitchFamily="34" charset="0"/>
              <a:buChar char="•"/>
            </a:pPr>
            <a:r>
              <a:rPr lang="en-US" dirty="0"/>
              <a:t>Children are a blessing – they are a reward from God.</a:t>
            </a:r>
          </a:p>
          <a:p>
            <a:pPr lvl="1">
              <a:buFont typeface="Arial" panose="020B0604020202020204" pitchFamily="34" charset="0"/>
              <a:buChar char="•"/>
            </a:pPr>
            <a:r>
              <a:rPr lang="en-US" sz="3200" dirty="0"/>
              <a:t>cf. Elizabeth – Luke 1:24-25</a:t>
            </a:r>
          </a:p>
          <a:p>
            <a:pPr lvl="1">
              <a:buFont typeface="Arial" panose="020B0604020202020204" pitchFamily="34" charset="0"/>
              <a:buChar char="•"/>
            </a:pPr>
            <a:r>
              <a:rPr lang="en-US" sz="3200" dirty="0"/>
              <a:t>Hannah – 1 Samuel 1:19-20</a:t>
            </a:r>
          </a:p>
          <a:p>
            <a:pPr>
              <a:buFont typeface="Arial" panose="020B0604020202020204" pitchFamily="34" charset="0"/>
              <a:buChar char="•"/>
            </a:pPr>
            <a:r>
              <a:rPr lang="en-US" dirty="0"/>
              <a:t>Grievous is the child who is unappreciative of his/her parents and lives in rebellion</a:t>
            </a:r>
          </a:p>
          <a:p>
            <a:pPr lvl="1">
              <a:buFont typeface="Arial" panose="020B0604020202020204" pitchFamily="34" charset="0"/>
              <a:buChar char="•"/>
            </a:pPr>
            <a:r>
              <a:rPr lang="en-US" sz="3200" dirty="0"/>
              <a:t>Proverbs 17:25, </a:t>
            </a:r>
            <a:r>
              <a:rPr lang="en-US" sz="3200" i="1" dirty="0"/>
              <a:t>“A foolish son is a grief to his father, And bitterness to her that bare him.”</a:t>
            </a:r>
            <a:endParaRPr lang="en-US" sz="3200" dirty="0"/>
          </a:p>
        </p:txBody>
      </p:sp>
      <p:sp>
        <p:nvSpPr>
          <p:cNvPr id="6" name="Title 1">
            <a:extLst>
              <a:ext uri="{FF2B5EF4-FFF2-40B4-BE49-F238E27FC236}">
                <a16:creationId xmlns:a16="http://schemas.microsoft.com/office/drawing/2014/main" id="{42FFD94A-BD10-0249-BDE7-6E2B156241B2}"/>
              </a:ext>
            </a:extLst>
          </p:cNvPr>
          <p:cNvSpPr>
            <a:spLocks noGrp="1"/>
          </p:cNvSpPr>
          <p:nvPr>
            <p:ph type="title"/>
          </p:nvPr>
        </p:nvSpPr>
        <p:spPr>
          <a:xfrm>
            <a:off x="315011" y="305604"/>
            <a:ext cx="8544394" cy="664797"/>
          </a:xfrm>
        </p:spPr>
        <p:txBody>
          <a:bodyPr wrap="square">
            <a:spAutoFit/>
          </a:bodyPr>
          <a:lstStyle/>
          <a:p>
            <a:r>
              <a:rPr lang="en-US" dirty="0">
                <a:solidFill>
                  <a:schemeClr val="bg1"/>
                </a:solidFill>
              </a:rPr>
              <a:t>Children Are A Heritage – Psalms 127</a:t>
            </a:r>
          </a:p>
        </p:txBody>
      </p:sp>
    </p:spTree>
    <p:extLst>
      <p:ext uri="{BB962C8B-B14F-4D97-AF65-F5344CB8AC3E}">
        <p14:creationId xmlns:p14="http://schemas.microsoft.com/office/powerpoint/2010/main" val="32902125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37CD4B6-7735-28A1-ABC4-5E304CED0A59}"/>
              </a:ext>
            </a:extLst>
          </p:cNvPr>
          <p:cNvSpPr>
            <a:spLocks noGrp="1"/>
          </p:cNvSpPr>
          <p:nvPr>
            <p:ph type="body" sz="quarter" idx="10"/>
          </p:nvPr>
        </p:nvSpPr>
        <p:spPr>
          <a:xfrm>
            <a:off x="381000" y="1411552"/>
            <a:ext cx="8382000" cy="3841052"/>
          </a:xfrm>
        </p:spPr>
        <p:txBody>
          <a:bodyPr/>
          <a:lstStyle/>
          <a:p>
            <a:pPr marL="0" indent="0">
              <a:buNone/>
            </a:pPr>
            <a:r>
              <a:rPr lang="en-US" dirty="0"/>
              <a:t>Psalms 127:4, </a:t>
            </a:r>
            <a:r>
              <a:rPr lang="en-US" i="1" dirty="0"/>
              <a:t>“As arrows in the hand of a mighty man, so are the children of youth.”</a:t>
            </a:r>
          </a:p>
          <a:p>
            <a:pPr>
              <a:buFont typeface="Arial" panose="020B0604020202020204" pitchFamily="34" charset="0"/>
              <a:buChar char="•"/>
            </a:pPr>
            <a:r>
              <a:rPr lang="en-US" dirty="0"/>
              <a:t>If it is properly “trained” it will hit its target.</a:t>
            </a:r>
          </a:p>
          <a:p>
            <a:pPr>
              <a:buFont typeface="Arial" panose="020B0604020202020204" pitchFamily="34" charset="0"/>
              <a:buChar char="•"/>
            </a:pPr>
            <a:r>
              <a:rPr lang="en-US" dirty="0"/>
              <a:t>So it is with our children. cf. Proverbs 22:6; Ephesians 6:4; Deuteronomy 6:4-9;</a:t>
            </a:r>
            <a:br>
              <a:rPr lang="en-US" dirty="0"/>
            </a:br>
            <a:r>
              <a:rPr lang="en-US" dirty="0"/>
              <a:t>Exodus 12:24-48; Joshua 4:20-24; Judges 2:10</a:t>
            </a:r>
            <a:endParaRPr lang="fr-FR" dirty="0"/>
          </a:p>
          <a:p>
            <a:pPr>
              <a:buFont typeface="Arial" panose="020B0604020202020204" pitchFamily="34" charset="0"/>
              <a:buChar char="•"/>
            </a:pPr>
            <a:r>
              <a:rPr lang="it-IT" dirty="0"/>
              <a:t>Discipline. Proverbs 13:24; 19:18; 29:15,17; Proverbs 23:13-14; 1 Samuel 3:11-14</a:t>
            </a:r>
            <a:endParaRPr lang="en-US" dirty="0"/>
          </a:p>
        </p:txBody>
      </p:sp>
      <p:sp>
        <p:nvSpPr>
          <p:cNvPr id="6" name="Title 1">
            <a:extLst>
              <a:ext uri="{FF2B5EF4-FFF2-40B4-BE49-F238E27FC236}">
                <a16:creationId xmlns:a16="http://schemas.microsoft.com/office/drawing/2014/main" id="{EF9C003C-C17D-0A4F-AD92-5C73A858B8FF}"/>
              </a:ext>
            </a:extLst>
          </p:cNvPr>
          <p:cNvSpPr>
            <a:spLocks noGrp="1"/>
          </p:cNvSpPr>
          <p:nvPr>
            <p:ph type="title"/>
          </p:nvPr>
        </p:nvSpPr>
        <p:spPr>
          <a:xfrm>
            <a:off x="315011" y="305604"/>
            <a:ext cx="8544394" cy="664797"/>
          </a:xfrm>
        </p:spPr>
        <p:txBody>
          <a:bodyPr wrap="square">
            <a:spAutoFit/>
          </a:bodyPr>
          <a:lstStyle/>
          <a:p>
            <a:r>
              <a:rPr lang="en-US" dirty="0">
                <a:solidFill>
                  <a:schemeClr val="bg1"/>
                </a:solidFill>
              </a:rPr>
              <a:t>Children Are A Heritage – Psalms 127</a:t>
            </a:r>
          </a:p>
        </p:txBody>
      </p:sp>
    </p:spTree>
    <p:extLst>
      <p:ext uri="{BB962C8B-B14F-4D97-AF65-F5344CB8AC3E}">
        <p14:creationId xmlns:p14="http://schemas.microsoft.com/office/powerpoint/2010/main" val="502491506"/>
      </p:ext>
    </p:extLst>
  </p:cSld>
  <p:clrMapOvr>
    <a:masterClrMapping/>
  </p:clrMapOvr>
</p:sld>
</file>

<file path=ppt/theme/theme1.xml><?xml version="1.0" encoding="utf-8"?>
<a:theme xmlns:a="http://schemas.openxmlformats.org/drawingml/2006/main" name="1_Light Grey Segoe 4X3">
  <a:themeElements>
    <a:clrScheme name="5-00332 CSO Summit 2008">
      <a:dk1>
        <a:srgbClr val="000000"/>
      </a:dk1>
      <a:lt1>
        <a:srgbClr val="FFFFFF"/>
      </a:lt1>
      <a:dk2>
        <a:srgbClr val="050595"/>
      </a:dk2>
      <a:lt2>
        <a:srgbClr val="FFFF99"/>
      </a:lt2>
      <a:accent1>
        <a:srgbClr val="ECDFA7"/>
      </a:accent1>
      <a:accent2>
        <a:srgbClr val="4F6E9B"/>
      </a:accent2>
      <a:accent3>
        <a:srgbClr val="936553"/>
      </a:accent3>
      <a:accent4>
        <a:srgbClr val="88A17B"/>
      </a:accent4>
      <a:accent5>
        <a:srgbClr val="B8977E"/>
      </a:accent5>
      <a:accent6>
        <a:srgbClr val="99B5D3"/>
      </a:accent6>
      <a:hlink>
        <a:srgbClr val="050595"/>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4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txDef>
      <a:spPr>
        <a:noFill/>
      </a:spPr>
      <a:bodyPr wrap="none" rtlCol="0">
        <a:spAutoFit/>
      </a:bodyPr>
      <a:lstStyle>
        <a:defPPr>
          <a:defRPr dirty="0" err="1" smtClean="0">
            <a:solidFill>
              <a:schemeClr val="bg1"/>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157</TotalTime>
  <Words>778</Words>
  <Application>Microsoft Office PowerPoint</Application>
  <PresentationFormat>On-screen Show (4:3)</PresentationFormat>
  <Paragraphs>56</Paragraphs>
  <Slides>9</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Segoe UI Semibold</vt:lpstr>
      <vt:lpstr>Times New Roman</vt:lpstr>
      <vt:lpstr>Wingdings</vt:lpstr>
      <vt:lpstr>1_Light Grey Segoe 4X3</vt:lpstr>
      <vt:lpstr>Children Are A Heritage</vt:lpstr>
      <vt:lpstr>Children Are A Heritage – Psalms 127</vt:lpstr>
      <vt:lpstr>Children Are A Heritage – Psalms 127</vt:lpstr>
      <vt:lpstr>Children Are A Heritage – Psalms 127</vt:lpstr>
      <vt:lpstr>Children Are A Heritage – Psalms 127</vt:lpstr>
      <vt:lpstr>Children Are A Heritage – Psalms 127</vt:lpstr>
      <vt:lpstr>Children Are A Heritage – Psalms 127</vt:lpstr>
      <vt:lpstr>Children Are A Heritage – Psalms 127</vt:lpstr>
      <vt:lpstr>Children Are A Heritage – Psalms 127</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Children Are A Heritage</dc:title>
  <dc:creator>mgalloway2715@gmail.com</dc:creator>
  <cp:lastModifiedBy>Richard Lidh</cp:lastModifiedBy>
  <cp:revision>12</cp:revision>
  <cp:lastPrinted>2023-02-12T00:58:42Z</cp:lastPrinted>
  <dcterms:created xsi:type="dcterms:W3CDTF">2023-01-22T14:29:27Z</dcterms:created>
  <dcterms:modified xsi:type="dcterms:W3CDTF">2023-02-12T00:59:04Z</dcterms:modified>
</cp:coreProperties>
</file>